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9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50428-7E99-49E4-AC99-46E18E70C05B}" type="datetimeFigureOut">
              <a:rPr lang="en-GB" smtClean="0"/>
              <a:t>08/03/2019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7CDF86-6CCD-4C18-AEE1-DF137B3466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133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08/03/2019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113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08/03/2019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976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08/03/2019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842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08/03/2019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84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08/03/2019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898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08/03/2019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08/03/2019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85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08/03/2019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772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08/03/2019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406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08/03/2019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193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08/03/2019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725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19C2C-F4AB-427B-A67A-C4BF0CB71725}" type="datetimeFigureOut">
              <a:rPr lang="en-GB" smtClean="0"/>
              <a:t>08/03/2019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279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138" y="365125"/>
            <a:ext cx="11477296" cy="1325563"/>
          </a:xfrm>
        </p:spPr>
        <p:txBody>
          <a:bodyPr/>
          <a:lstStyle/>
          <a:p>
            <a:r>
              <a:rPr lang="en-GB" b="1" dirty="0" smtClean="0">
                <a:latin typeface="+mn-lt"/>
              </a:rPr>
              <a:t>Week </a:t>
            </a:r>
            <a:r>
              <a:rPr lang="en-GB" b="1" dirty="0" smtClean="0">
                <a:latin typeface="+mn-lt"/>
              </a:rPr>
              <a:t>21 </a:t>
            </a:r>
            <a:r>
              <a:rPr lang="en-GB" b="1" dirty="0" smtClean="0">
                <a:latin typeface="+mn-lt"/>
              </a:rPr>
              <a:t>Spring </a:t>
            </a:r>
            <a:r>
              <a:rPr lang="en-GB" b="1" dirty="0" smtClean="0">
                <a:latin typeface="+mn-lt"/>
              </a:rPr>
              <a:t>2</a:t>
            </a:r>
            <a:r>
              <a:rPr lang="en-GB" b="1" baseline="30000" dirty="0" smtClean="0">
                <a:latin typeface="+mn-lt"/>
              </a:rPr>
              <a:t>nd</a:t>
            </a:r>
            <a:r>
              <a:rPr lang="en-GB" b="1" dirty="0" smtClean="0">
                <a:latin typeface="+mn-lt"/>
              </a:rPr>
              <a:t> Half </a:t>
            </a:r>
            <a:r>
              <a:rPr lang="en-GB" b="1" dirty="0" smtClean="0">
                <a:latin typeface="+mn-lt"/>
              </a:rPr>
              <a:t>Term Macro Homework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4986" y="1970689"/>
            <a:ext cx="10515600" cy="263284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sz="11100" b="1" dirty="0" smtClean="0"/>
              <a:t>Two Tasks – both under time conditions</a:t>
            </a:r>
            <a:endParaRPr lang="en-GB" sz="111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11100" dirty="0" smtClean="0"/>
              <a:t>Complete the </a:t>
            </a:r>
            <a:r>
              <a:rPr lang="en-GB" sz="11100" dirty="0" smtClean="0"/>
              <a:t>15 </a:t>
            </a:r>
            <a:r>
              <a:rPr lang="en-GB" sz="11100" dirty="0" smtClean="0"/>
              <a:t>mark </a:t>
            </a:r>
            <a:r>
              <a:rPr lang="en-GB" sz="11100" dirty="0" smtClean="0"/>
              <a:t>question in full (give yourself 20 </a:t>
            </a:r>
            <a:r>
              <a:rPr lang="en-GB" sz="11100" dirty="0" err="1" smtClean="0"/>
              <a:t>mins</a:t>
            </a:r>
            <a:r>
              <a:rPr lang="en-GB" sz="11100" dirty="0" smtClean="0"/>
              <a:t>) question on next page of this power point</a:t>
            </a:r>
            <a:endParaRPr lang="en-GB" sz="11100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11100" dirty="0" smtClean="0"/>
              <a:t>Complete the </a:t>
            </a:r>
            <a:r>
              <a:rPr lang="en-GB" sz="11100" dirty="0" smtClean="0"/>
              <a:t>25 </a:t>
            </a:r>
            <a:r>
              <a:rPr lang="en-GB" sz="11100" dirty="0" smtClean="0"/>
              <a:t>mark question in </a:t>
            </a:r>
            <a:r>
              <a:rPr lang="en-GB" sz="11100" dirty="0" smtClean="0"/>
              <a:t>full (40 </a:t>
            </a:r>
            <a:r>
              <a:rPr lang="en-GB" sz="11100" dirty="0" err="1" smtClean="0"/>
              <a:t>mins</a:t>
            </a:r>
            <a:r>
              <a:rPr lang="en-GB" sz="11100" dirty="0" smtClean="0"/>
              <a:t>). Question on the last page of this power point</a:t>
            </a:r>
            <a:endParaRPr lang="en-GB" sz="11100" dirty="0" smtClean="0"/>
          </a:p>
          <a:p>
            <a:pPr marL="0" indent="0">
              <a:buNone/>
            </a:pPr>
            <a:endParaRPr lang="en-GB" sz="11100" dirty="0"/>
          </a:p>
          <a:p>
            <a:pPr marL="0" indent="0">
              <a:buNone/>
            </a:pPr>
            <a:endParaRPr lang="en-GB" sz="11100" dirty="0" smtClean="0"/>
          </a:p>
          <a:p>
            <a:pPr marL="0" indent="0" algn="ctr">
              <a:buNone/>
            </a:pPr>
            <a:r>
              <a:rPr lang="en-GB" sz="11100" b="1" dirty="0" smtClean="0">
                <a:solidFill>
                  <a:srgbClr val="FF0000"/>
                </a:solidFill>
              </a:rPr>
              <a:t>Please note: You will be sent to complete it if you arrive in lesson without both 15 &amp; 25 markers completed</a:t>
            </a:r>
            <a:endParaRPr lang="en-GB" sz="11100" b="1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185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766010" y="136524"/>
            <a:ext cx="10515600" cy="801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u="sng" smtClean="0"/>
              <a:t>15 mark Question</a:t>
            </a:r>
            <a:endParaRPr lang="en-GB" b="1" u="sng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72979" y="938462"/>
            <a:ext cx="5646821" cy="5558589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4600" b="1" dirty="0" smtClean="0">
                <a:solidFill>
                  <a:srgbClr val="FF0000"/>
                </a:solidFill>
              </a:rPr>
              <a:t>“Explain 3 possible reasons for growth in the value of an economy's exports of goods” (15 marks)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3600" dirty="0" smtClean="0">
              <a:solidFill>
                <a:srgbClr val="FF0000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5100" b="1" u="sng" dirty="0" smtClean="0"/>
              <a:t>Technique</a:t>
            </a:r>
            <a:endParaRPr lang="en-GB" sz="5100" b="1" u="sng" dirty="0" smtClean="0"/>
          </a:p>
          <a:p>
            <a:r>
              <a:rPr lang="en-GB" sz="5100" dirty="0" smtClean="0"/>
              <a:t>3 points 3 paragraphs, clearly telegraphed</a:t>
            </a:r>
          </a:p>
          <a:p>
            <a:r>
              <a:rPr lang="en-GB" sz="5100" dirty="0" smtClean="0"/>
              <a:t>Define at least 1 key term</a:t>
            </a:r>
          </a:p>
          <a:p>
            <a:r>
              <a:rPr lang="en-GB" sz="5100" dirty="0" smtClean="0"/>
              <a:t>Use examples to support your explanations</a:t>
            </a:r>
          </a:p>
          <a:p>
            <a:r>
              <a:rPr lang="en-GB" sz="5100" dirty="0" smtClean="0"/>
              <a:t>At least 1 diagram, accurately labelled</a:t>
            </a:r>
          </a:p>
          <a:p>
            <a:r>
              <a:rPr lang="en-GB" sz="5100" dirty="0" smtClean="0"/>
              <a:t>Aim for 6 chains of analysis per point</a:t>
            </a:r>
          </a:p>
          <a:p>
            <a:r>
              <a:rPr lang="en-GB" sz="5100" dirty="0" smtClean="0"/>
              <a:t>All Analysis, no Evaluation </a:t>
            </a:r>
            <a:r>
              <a:rPr lang="en-GB" sz="5100" dirty="0" smtClean="0">
                <a:sym typeface="Wingdings" panose="05000000000000000000" pitchFamily="2" charset="2"/>
              </a:rPr>
              <a:t></a:t>
            </a:r>
            <a:endParaRPr lang="en-GB" sz="5100" dirty="0"/>
          </a:p>
        </p:txBody>
      </p:sp>
    </p:spTree>
    <p:extLst>
      <p:ext uri="{BB962C8B-B14F-4D97-AF65-F5344CB8AC3E}">
        <p14:creationId xmlns:p14="http://schemas.microsoft.com/office/powerpoint/2010/main" val="50058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0351"/>
          </a:xfrm>
        </p:spPr>
        <p:txBody>
          <a:bodyPr/>
          <a:lstStyle/>
          <a:p>
            <a:r>
              <a:rPr lang="en-GB" b="1" dirty="0" smtClean="0">
                <a:latin typeface="+mn-lt"/>
              </a:rPr>
              <a:t>25 Mark Question</a:t>
            </a:r>
            <a:endParaRPr lang="en-GB" b="1" dirty="0">
              <a:latin typeface="+mn-lt"/>
            </a:endParaRPr>
          </a:p>
        </p:txBody>
      </p:sp>
      <p:pic>
        <p:nvPicPr>
          <p:cNvPr id="4" name="Picture 3" descr="ii_jeybynro0_1623eae080bb8a9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941" y="1357286"/>
            <a:ext cx="11458117" cy="117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7470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146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 Theme</vt:lpstr>
      <vt:lpstr>Week 21 Spring 2nd Half Term Macro Homework</vt:lpstr>
      <vt:lpstr>PowerPoint Presentation</vt:lpstr>
      <vt:lpstr>25 Mark Question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19 Spring Half Term Macro Homework</dc:title>
  <dc:creator>Stuart Hibbert</dc:creator>
  <cp:lastModifiedBy>Stuart Hibbert</cp:lastModifiedBy>
  <cp:revision>6</cp:revision>
  <dcterms:created xsi:type="dcterms:W3CDTF">2019-02-15T15:56:29Z</dcterms:created>
  <dcterms:modified xsi:type="dcterms:W3CDTF">2019-03-08T17:02:58Z</dcterms:modified>
</cp:coreProperties>
</file>