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365125"/>
            <a:ext cx="11477296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22 </a:t>
            </a:r>
            <a:r>
              <a:rPr lang="en-GB" b="1" dirty="0" smtClean="0">
                <a:latin typeface="+mn-lt"/>
              </a:rPr>
              <a:t>Spring 2</a:t>
            </a:r>
            <a:r>
              <a:rPr lang="en-GB" b="1" baseline="30000" dirty="0" smtClean="0">
                <a:latin typeface="+mn-lt"/>
              </a:rPr>
              <a:t>nd</a:t>
            </a:r>
            <a:r>
              <a:rPr lang="en-GB" b="1" dirty="0" smtClean="0">
                <a:latin typeface="+mn-lt"/>
              </a:rPr>
              <a:t> Half 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986" y="1970689"/>
            <a:ext cx="10515600" cy="263284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100" b="1" dirty="0" smtClean="0"/>
              <a:t>Three </a:t>
            </a:r>
            <a:r>
              <a:rPr lang="en-GB" sz="11100" b="1" dirty="0" smtClean="0"/>
              <a:t>Tasks – </a:t>
            </a:r>
            <a:r>
              <a:rPr lang="en-GB" sz="11100" b="1" dirty="0" smtClean="0"/>
              <a:t>Two</a:t>
            </a:r>
            <a:r>
              <a:rPr lang="en-GB" sz="11100" b="1" dirty="0" smtClean="0"/>
              <a:t> </a:t>
            </a:r>
            <a:r>
              <a:rPr lang="en-GB" sz="11100" b="1" dirty="0" smtClean="0"/>
              <a:t>under time </a:t>
            </a:r>
            <a:r>
              <a:rPr lang="en-GB" sz="11100" b="1" dirty="0" smtClean="0"/>
              <a:t>conditions</a:t>
            </a:r>
          </a:p>
          <a:p>
            <a:pPr marL="1371600" indent="-1371600">
              <a:buAutoNum type="arabicPeriod"/>
            </a:pPr>
            <a:r>
              <a:rPr lang="en-GB" sz="11100" b="1" dirty="0" smtClean="0"/>
              <a:t>Read the WTO section of the “Globalisation” booklet!</a:t>
            </a:r>
          </a:p>
          <a:p>
            <a:pPr marL="0" indent="0">
              <a:buNone/>
            </a:pPr>
            <a:r>
              <a:rPr lang="en-GB" sz="11100" b="1" dirty="0" smtClean="0"/>
              <a:t>Then:-</a:t>
            </a:r>
            <a:endParaRPr lang="en-GB" sz="11100" b="1" dirty="0" smtClean="0"/>
          </a:p>
          <a:p>
            <a:pPr marL="0" indent="0">
              <a:buNone/>
            </a:pPr>
            <a:r>
              <a:rPr lang="en-GB" sz="11100" dirty="0" smtClean="0"/>
              <a:t>2.  Complete </a:t>
            </a:r>
            <a:r>
              <a:rPr lang="en-GB" sz="11100" dirty="0" smtClean="0"/>
              <a:t>the </a:t>
            </a:r>
            <a:r>
              <a:rPr lang="en-GB" sz="11100" dirty="0"/>
              <a:t>9</a:t>
            </a:r>
            <a:r>
              <a:rPr lang="en-GB" sz="11100" dirty="0" smtClean="0"/>
              <a:t> </a:t>
            </a:r>
            <a:r>
              <a:rPr lang="en-GB" sz="11100" dirty="0" smtClean="0"/>
              <a:t>mark question in full (give yourself </a:t>
            </a:r>
            <a:r>
              <a:rPr lang="en-GB" sz="11100" dirty="0" smtClean="0"/>
              <a:t>15</a:t>
            </a:r>
            <a:r>
              <a:rPr lang="en-GB" sz="11100" dirty="0" smtClean="0"/>
              <a:t> </a:t>
            </a:r>
            <a:r>
              <a:rPr lang="en-GB" sz="11100" dirty="0" err="1" smtClean="0"/>
              <a:t>mins</a:t>
            </a:r>
            <a:r>
              <a:rPr lang="en-GB" sz="11100" dirty="0" smtClean="0"/>
              <a:t>) question on next page of this power </a:t>
            </a:r>
            <a:r>
              <a:rPr lang="en-GB" sz="11100" dirty="0" smtClean="0"/>
              <a:t>point.</a:t>
            </a:r>
          </a:p>
          <a:p>
            <a:pPr marL="0" indent="0">
              <a:buNone/>
            </a:pPr>
            <a:r>
              <a:rPr lang="en-GB" sz="11100" dirty="0" smtClean="0"/>
              <a:t>3. </a:t>
            </a:r>
            <a:r>
              <a:rPr lang="en-GB" sz="11100" dirty="0" smtClean="0"/>
              <a:t>Complete </a:t>
            </a:r>
            <a:r>
              <a:rPr lang="en-GB" sz="11100" dirty="0" smtClean="0"/>
              <a:t>the 25 mark question in full (40 </a:t>
            </a:r>
            <a:r>
              <a:rPr lang="en-GB" sz="11100" dirty="0" err="1" smtClean="0"/>
              <a:t>mins</a:t>
            </a:r>
            <a:r>
              <a:rPr lang="en-GB" sz="11100" dirty="0" smtClean="0"/>
              <a:t>). Question on the last page of this power point</a:t>
            </a:r>
          </a:p>
          <a:p>
            <a:pPr marL="0" indent="0">
              <a:buNone/>
            </a:pPr>
            <a:endParaRPr lang="en-GB" sz="11100" dirty="0"/>
          </a:p>
          <a:p>
            <a:pPr marL="0" indent="0">
              <a:buNone/>
            </a:pPr>
            <a:endParaRPr lang="en-GB" sz="11100" dirty="0" smtClean="0"/>
          </a:p>
          <a:p>
            <a:pPr marL="0" indent="0" algn="ctr">
              <a:buNone/>
            </a:pPr>
            <a:r>
              <a:rPr lang="en-GB" sz="11100" b="1" dirty="0" smtClean="0">
                <a:solidFill>
                  <a:srgbClr val="FF0000"/>
                </a:solidFill>
              </a:rPr>
              <a:t>Please note: You will be sent to complete it if you arrive in lesson without both </a:t>
            </a:r>
            <a:r>
              <a:rPr lang="en-GB" sz="11100" b="1" dirty="0">
                <a:solidFill>
                  <a:srgbClr val="FF0000"/>
                </a:solidFill>
              </a:rPr>
              <a:t>9</a:t>
            </a:r>
            <a:r>
              <a:rPr lang="en-GB" sz="11100" b="1" dirty="0" smtClean="0">
                <a:solidFill>
                  <a:srgbClr val="FF0000"/>
                </a:solidFill>
              </a:rPr>
              <a:t> </a:t>
            </a:r>
            <a:r>
              <a:rPr lang="en-GB" sz="11100" b="1" dirty="0" smtClean="0">
                <a:solidFill>
                  <a:srgbClr val="FF0000"/>
                </a:solidFill>
              </a:rPr>
              <a:t>&amp; 25 markers completed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6010" y="136524"/>
            <a:ext cx="10515600" cy="801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u="sng" dirty="0"/>
              <a:t>9</a:t>
            </a:r>
            <a:r>
              <a:rPr lang="en-GB" b="1" u="sng" dirty="0" smtClean="0"/>
              <a:t> </a:t>
            </a:r>
            <a:r>
              <a:rPr lang="en-GB" b="1" u="sng" dirty="0" smtClean="0"/>
              <a:t>mark Question</a:t>
            </a:r>
            <a:endParaRPr lang="en-GB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2979" y="938462"/>
            <a:ext cx="5646821" cy="5558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600" b="1" dirty="0" smtClean="0">
                <a:solidFill>
                  <a:srgbClr val="FF0000"/>
                </a:solidFill>
              </a:rPr>
              <a:t>“With the help of a diagram, explain how North Korea would benefit from joining the WTO (9 </a:t>
            </a:r>
            <a:r>
              <a:rPr lang="en-GB" sz="4600" b="1" dirty="0" smtClean="0">
                <a:solidFill>
                  <a:srgbClr val="FF0000"/>
                </a:solidFill>
              </a:rPr>
              <a:t>marks)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 smtClean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5100" b="1" u="sng" dirty="0" smtClean="0"/>
              <a:t>Technique</a:t>
            </a:r>
          </a:p>
          <a:p>
            <a:r>
              <a:rPr lang="en-GB" sz="5100" dirty="0"/>
              <a:t>2</a:t>
            </a:r>
            <a:r>
              <a:rPr lang="en-GB" sz="5100" dirty="0" smtClean="0"/>
              <a:t> </a:t>
            </a:r>
            <a:r>
              <a:rPr lang="en-GB" sz="5100" dirty="0" smtClean="0"/>
              <a:t>points </a:t>
            </a:r>
            <a:r>
              <a:rPr lang="en-GB" sz="5100" dirty="0" smtClean="0"/>
              <a:t>2 </a:t>
            </a:r>
            <a:r>
              <a:rPr lang="en-GB" sz="5100" dirty="0" smtClean="0"/>
              <a:t>paragraphs, clearly telegraphed</a:t>
            </a:r>
          </a:p>
          <a:p>
            <a:r>
              <a:rPr lang="en-GB" sz="5100" dirty="0" smtClean="0"/>
              <a:t>Define at least 1 key term</a:t>
            </a:r>
          </a:p>
          <a:p>
            <a:r>
              <a:rPr lang="en-GB" sz="5100" dirty="0" smtClean="0"/>
              <a:t>Use examples to support your explanations</a:t>
            </a:r>
          </a:p>
          <a:p>
            <a:r>
              <a:rPr lang="en-GB" sz="5100" dirty="0" smtClean="0"/>
              <a:t>At least 1 diagram, accurately labelled</a:t>
            </a:r>
          </a:p>
          <a:p>
            <a:r>
              <a:rPr lang="en-GB" sz="5100" dirty="0" smtClean="0"/>
              <a:t>Aim for 6 chains of analysis per point</a:t>
            </a:r>
          </a:p>
          <a:p>
            <a:r>
              <a:rPr lang="en-GB" sz="5100" dirty="0" smtClean="0"/>
              <a:t>All Analysis, no Evaluation </a:t>
            </a:r>
            <a:r>
              <a:rPr lang="en-GB" sz="5100" dirty="0" smtClean="0">
                <a:sym typeface="Wingdings" panose="05000000000000000000" pitchFamily="2" charset="2"/>
              </a:rPr>
              <a:t></a:t>
            </a:r>
            <a:endParaRPr lang="en-GB" sz="5100" dirty="0"/>
          </a:p>
        </p:txBody>
      </p:sp>
    </p:spTree>
    <p:extLst>
      <p:ext uri="{BB962C8B-B14F-4D97-AF65-F5344CB8AC3E}">
        <p14:creationId xmlns:p14="http://schemas.microsoft.com/office/powerpoint/2010/main" val="5005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351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25 Mark Question</a:t>
            </a:r>
            <a:endParaRPr lang="en-GB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4235"/>
            <a:ext cx="11158662" cy="160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165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Week 22 Spring 2nd Half Term Macro Homework</vt:lpstr>
      <vt:lpstr>PowerPoint Presentation</vt:lpstr>
      <vt:lpstr>25 Mark Question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9</cp:revision>
  <dcterms:created xsi:type="dcterms:W3CDTF">2019-02-15T15:56:29Z</dcterms:created>
  <dcterms:modified xsi:type="dcterms:W3CDTF">2019-03-14T16:34:20Z</dcterms:modified>
</cp:coreProperties>
</file>