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50428-7E99-49E4-AC99-46E18E70C05B}" type="datetimeFigureOut">
              <a:rPr lang="en-GB" smtClean="0"/>
              <a:t>29/03/2019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7CDF86-6CCD-4C18-AEE1-DF137B3466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133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29/03/2019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113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29/03/2019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976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29/03/2019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842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29/03/2019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84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29/03/2019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898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29/03/2019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29/03/2019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85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29/03/2019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772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29/03/2019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06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29/03/2019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19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29/03/2019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725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19C2C-F4AB-427B-A67A-C4BF0CB71725}" type="datetimeFigureOut">
              <a:rPr lang="en-GB" smtClean="0"/>
              <a:t>29/03/2019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27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138" y="365125"/>
            <a:ext cx="11477296" cy="1325563"/>
          </a:xfrm>
        </p:spPr>
        <p:txBody>
          <a:bodyPr/>
          <a:lstStyle/>
          <a:p>
            <a:r>
              <a:rPr lang="en-GB" b="1" dirty="0" smtClean="0">
                <a:latin typeface="+mn-lt"/>
              </a:rPr>
              <a:t>Week </a:t>
            </a:r>
            <a:r>
              <a:rPr lang="en-GB" b="1" dirty="0" smtClean="0">
                <a:latin typeface="+mn-lt"/>
              </a:rPr>
              <a:t>24 </a:t>
            </a:r>
            <a:r>
              <a:rPr lang="en-GB" b="1" dirty="0" smtClean="0">
                <a:latin typeface="+mn-lt"/>
              </a:rPr>
              <a:t>Spring 2</a:t>
            </a:r>
            <a:r>
              <a:rPr lang="en-GB" b="1" baseline="30000" dirty="0" smtClean="0">
                <a:latin typeface="+mn-lt"/>
              </a:rPr>
              <a:t>nd</a:t>
            </a:r>
            <a:r>
              <a:rPr lang="en-GB" b="1" dirty="0" smtClean="0">
                <a:latin typeface="+mn-lt"/>
              </a:rPr>
              <a:t> Half Term Macro Homework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986" y="1970689"/>
            <a:ext cx="10515600" cy="263284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11100" b="1" dirty="0" smtClean="0"/>
              <a:t>Two </a:t>
            </a:r>
            <a:r>
              <a:rPr lang="en-GB" sz="11100" b="1" dirty="0" smtClean="0"/>
              <a:t>Tasks </a:t>
            </a:r>
            <a:r>
              <a:rPr lang="en-GB" sz="11100" b="1" dirty="0" smtClean="0"/>
              <a:t>–</a:t>
            </a:r>
          </a:p>
          <a:p>
            <a:pPr marL="1371600" indent="-1371600">
              <a:buAutoNum type="arabicPeriod"/>
            </a:pPr>
            <a:r>
              <a:rPr lang="en-GB" sz="11100" b="1" dirty="0" smtClean="0"/>
              <a:t>Complete </a:t>
            </a:r>
            <a:r>
              <a:rPr lang="en-GB" sz="11100" b="1" dirty="0" smtClean="0"/>
              <a:t>the </a:t>
            </a:r>
            <a:r>
              <a:rPr lang="en-GB" sz="11100" b="1" dirty="0" smtClean="0"/>
              <a:t>multiple choice questions &amp; the 10 mark question in the 2017 Paper 3 you have been emailed (also on GOL and available in paper form from room 207)</a:t>
            </a:r>
          </a:p>
          <a:p>
            <a:pPr marL="0" indent="0">
              <a:buNone/>
            </a:pPr>
            <a:r>
              <a:rPr lang="en-GB" sz="11100" b="1" dirty="0"/>
              <a:t>	</a:t>
            </a:r>
            <a:r>
              <a:rPr lang="en-GB" sz="11100" b="1" dirty="0" smtClean="0"/>
              <a:t>	</a:t>
            </a:r>
            <a:r>
              <a:rPr lang="en-GB" sz="11100" b="1" dirty="0" smtClean="0">
                <a:solidFill>
                  <a:srgbClr val="FF0000"/>
                </a:solidFill>
              </a:rPr>
              <a:t>Due: Thursday 4</a:t>
            </a:r>
            <a:r>
              <a:rPr lang="en-GB" sz="111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11100" b="1" dirty="0" smtClean="0">
                <a:solidFill>
                  <a:srgbClr val="FF0000"/>
                </a:solidFill>
              </a:rPr>
              <a:t> April</a:t>
            </a:r>
            <a:endParaRPr lang="en-GB" sz="11100" b="1" dirty="0" smtClean="0">
              <a:solidFill>
                <a:srgbClr val="FF0000"/>
              </a:solidFill>
            </a:endParaRPr>
          </a:p>
          <a:p>
            <a:pPr marL="1371600" indent="-1371600">
              <a:buAutoNum type="arabicPeriod" startAt="2"/>
            </a:pPr>
            <a:r>
              <a:rPr lang="en-GB" sz="11100" b="1" dirty="0" smtClean="0"/>
              <a:t>Revise Macro for your Benchmark – 2, 4, 9 &amp; 25 mark context question</a:t>
            </a:r>
          </a:p>
          <a:p>
            <a:pPr marL="0" indent="0">
              <a:buNone/>
            </a:pPr>
            <a:r>
              <a:rPr lang="en-GB" sz="11100" b="1" dirty="0"/>
              <a:t>	</a:t>
            </a:r>
            <a:r>
              <a:rPr lang="en-GB" sz="11100" b="1" dirty="0" smtClean="0"/>
              <a:t>	</a:t>
            </a:r>
            <a:r>
              <a:rPr lang="en-GB" sz="11100" b="1" dirty="0" smtClean="0">
                <a:solidFill>
                  <a:srgbClr val="FF0000"/>
                </a:solidFill>
              </a:rPr>
              <a:t>Mock is on Thursday 4</a:t>
            </a:r>
            <a:r>
              <a:rPr lang="en-GB" sz="111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11100" b="1" dirty="0" smtClean="0">
                <a:solidFill>
                  <a:srgbClr val="FF0000"/>
                </a:solidFill>
              </a:rPr>
              <a:t> April</a:t>
            </a:r>
            <a:endParaRPr lang="en-GB" sz="111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1100" dirty="0"/>
          </a:p>
          <a:p>
            <a:pPr marL="0" indent="0">
              <a:buNone/>
            </a:pPr>
            <a:endParaRPr lang="en-GB" sz="11100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185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43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Week 24 Spring 2nd Half Term Macro Homework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19 Spring Half Term Macro Homework</dc:title>
  <dc:creator>Stuart Hibbert</dc:creator>
  <cp:lastModifiedBy>Stuart Hibbert</cp:lastModifiedBy>
  <cp:revision>11</cp:revision>
  <dcterms:created xsi:type="dcterms:W3CDTF">2019-02-15T15:56:29Z</dcterms:created>
  <dcterms:modified xsi:type="dcterms:W3CDTF">2019-03-29T16:48:28Z</dcterms:modified>
</cp:coreProperties>
</file>