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02/11/2018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7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09" y="2036045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Complete the Benchmark essay review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November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Re-write Benchmark essay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12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November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C) Complete Revision worksheet 2 (on GOL)</a:t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November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80582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Three </a:t>
            </a:r>
            <a:r>
              <a:rPr lang="en-GB" sz="6000" b="1" u="sng" dirty="0" smtClean="0"/>
              <a:t>tasks </a:t>
            </a:r>
            <a:r>
              <a:rPr lang="en-GB" sz="6000" b="1" u="sng" dirty="0" smtClean="0"/>
              <a:t>to </a:t>
            </a:r>
            <a:r>
              <a:rPr lang="en-GB" sz="6000" b="1" u="sng" dirty="0" smtClean="0"/>
              <a:t>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7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20728</TotalTime>
  <Words>19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7</vt:lpstr>
      <vt:lpstr>a) Complete the Benchmark essay review Due: Second lesson w/c 5th November  b) Re-write Benchmark essay Due: Second lesson w/c 12th November  C) Complete Revision worksheet 2 (on GOL) Due: Second lesson w/c 5th November  </vt:lpstr>
      <vt:lpstr>Year 2 Macro Homework  Week 7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39</cp:revision>
  <dcterms:created xsi:type="dcterms:W3CDTF">2018-09-14T14:55:42Z</dcterms:created>
  <dcterms:modified xsi:type="dcterms:W3CDTF">2018-11-02T16:36:53Z</dcterms:modified>
</cp:coreProperties>
</file>