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-4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9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68365"/>
            <a:ext cx="12356877" cy="443011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a)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Research the Budget (link provided on </a:t>
            </a:r>
            <a:r>
              <a:rPr lang="en-GB" sz="4400" b="1" dirty="0" err="1" smtClean="0">
                <a:solidFill>
                  <a:srgbClr val="FF0000"/>
                </a:solidFill>
                <a:latin typeface="+mn-lt"/>
              </a:rPr>
              <a:t>pgs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 3 of this </a:t>
            </a:r>
            <a:r>
              <a:rPr lang="en-GB" sz="4400" b="1" smtClean="0">
                <a:solidFill>
                  <a:srgbClr val="FF0000"/>
                </a:solidFill>
                <a:latin typeface="+mn-lt"/>
              </a:rPr>
              <a:t>power point) 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and answer the questions in word document “ Budget 2018”</a:t>
            </a:r>
            <a:br>
              <a:rPr lang="en-GB" sz="44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4400" dirty="0" smtClean="0">
                <a:solidFill>
                  <a:srgbClr val="FF0000"/>
                </a:solidFill>
                <a:latin typeface="+mn-lt"/>
              </a:rPr>
              <a:t>Due </a:t>
            </a:r>
            <a:r>
              <a:rPr lang="en-GB" sz="4400" dirty="0" smtClean="0">
                <a:solidFill>
                  <a:srgbClr val="FF0000"/>
                </a:solidFill>
                <a:latin typeface="+mn-lt"/>
              </a:rPr>
              <a:t>in: w/c </a:t>
            </a:r>
            <a:r>
              <a:rPr lang="en-GB" sz="4400" dirty="0" smtClean="0">
                <a:solidFill>
                  <a:srgbClr val="FF0000"/>
                </a:solidFill>
                <a:latin typeface="+mn-lt"/>
              </a:rPr>
              <a:t>19</a:t>
            </a:r>
            <a:r>
              <a:rPr lang="en-GB" sz="4400" baseline="30000" dirty="0" smtClean="0">
                <a:solidFill>
                  <a:srgbClr val="FF0000"/>
                </a:solidFill>
                <a:latin typeface="+mn-lt"/>
              </a:rPr>
              <a:t>th</a:t>
            </a:r>
            <a:r>
              <a:rPr lang="en-GB" sz="4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4400" dirty="0" smtClean="0">
                <a:solidFill>
                  <a:srgbClr val="FF0000"/>
                </a:solidFill>
                <a:latin typeface="+mn-lt"/>
              </a:rPr>
              <a:t>November</a:t>
            </a:r>
            <a:br>
              <a:rPr lang="en-GB" sz="4400" dirty="0" smtClean="0">
                <a:solidFill>
                  <a:srgbClr val="FF0000"/>
                </a:solidFill>
                <a:latin typeface="+mn-lt"/>
              </a:rPr>
            </a:b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b) Complete 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the word document “WORSHEET Macro Equilibrium” 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on GOL in the 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Wk9 </a:t>
            </a:r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folder</a:t>
            </a:r>
            <a:br>
              <a:rPr lang="en-GB" sz="44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4400" b="1" dirty="0">
                <a:solidFill>
                  <a:srgbClr val="FF0000"/>
                </a:solidFill>
              </a:rPr>
              <a:t>Due in: </a:t>
            </a:r>
            <a:r>
              <a:rPr lang="en-GB" sz="4400" b="1" dirty="0" smtClean="0">
                <a:solidFill>
                  <a:srgbClr val="FF0000"/>
                </a:solidFill>
              </a:rPr>
              <a:t>w/c </a:t>
            </a:r>
            <a:r>
              <a:rPr lang="en-GB" sz="4400" b="1" dirty="0" smtClean="0">
                <a:solidFill>
                  <a:srgbClr val="FF0000"/>
                </a:solidFill>
              </a:rPr>
              <a:t>19</a:t>
            </a:r>
            <a:r>
              <a:rPr lang="en-GB" sz="44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4400" b="1" dirty="0" smtClean="0">
                <a:solidFill>
                  <a:srgbClr val="FF0000"/>
                </a:solidFill>
              </a:rPr>
              <a:t> </a:t>
            </a:r>
            <a:r>
              <a:rPr lang="en-GB" sz="4400" b="1" dirty="0" smtClean="0">
                <a:solidFill>
                  <a:srgbClr val="FF0000"/>
                </a:solidFill>
              </a:rPr>
              <a:t>November</a:t>
            </a:r>
            <a:endParaRPr lang="en-GB" sz="4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3986" y="-47298"/>
            <a:ext cx="73860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Two Tasks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1335406" y="6273225"/>
            <a:ext cx="111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9833"/>
            <a:ext cx="9354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BBC Budget Information Link</a:t>
            </a:r>
            <a:endParaRPr lang="en-GB" sz="6000" b="1" u="sng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3</a:t>
            </a:r>
            <a:endParaRPr lang="en-GB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751489" y="1236725"/>
            <a:ext cx="9275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https://www.bbc.co.uk/news/uk-politics-46017125</a:t>
            </a:r>
          </a:p>
        </p:txBody>
      </p:sp>
    </p:spTree>
    <p:extLst>
      <p:ext uri="{BB962C8B-B14F-4D97-AF65-F5344CB8AC3E}">
        <p14:creationId xmlns:p14="http://schemas.microsoft.com/office/powerpoint/2010/main" val="9557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9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4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48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1 Macro Homework  Week 9</vt:lpstr>
      <vt:lpstr>a)Research the Budget (link provided on pgs 3 of this power point) and answer the questions in word document “ Budget 2018” Due in: w/c 19th November b) Complete the word document “WORSHEET Macro Equilibrium” on GOL in the Wk9 folder Due in: w/c 19th November</vt:lpstr>
      <vt:lpstr>PowerPoint Presentation</vt:lpstr>
      <vt:lpstr>Year 1 Macro Homework  Week 9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42</cp:revision>
  <dcterms:created xsi:type="dcterms:W3CDTF">2018-09-14T14:55:42Z</dcterms:created>
  <dcterms:modified xsi:type="dcterms:W3CDTF">2018-11-16T15:48:12Z</dcterms:modified>
</cp:coreProperties>
</file>