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2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90709" y="2762177"/>
            <a:ext cx="12220242" cy="425669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a) Research famous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e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conomists:-</a:t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2700" b="1" dirty="0" smtClean="0">
                <a:solidFill>
                  <a:srgbClr val="FF0000"/>
                </a:solidFill>
                <a:latin typeface="+mn-lt"/>
              </a:rPr>
              <a:t>(see next page of power point)Due 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in: First 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lesson 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w/c 24</a:t>
            </a:r>
            <a:r>
              <a:rPr lang="en-GB" sz="3600" b="1" baseline="30000" dirty="0" smtClean="0">
                <a:solidFill>
                  <a:srgbClr val="FF0000"/>
                </a:solidFill>
                <a:latin typeface="+mn-lt"/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 September</a:t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) Complete </a:t>
            </a:r>
            <a:r>
              <a:rPr lang="en-GB" b="1" dirty="0" err="1" smtClean="0">
                <a:solidFill>
                  <a:srgbClr val="FF0000"/>
                </a:solidFill>
                <a:latin typeface="+mn-lt"/>
              </a:rPr>
              <a:t>powerpoint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 presentation </a:t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 in: First </a:t>
            </a:r>
            <a:r>
              <a:rPr lang="en-GB" sz="3600" b="1" dirty="0" smtClean="0">
                <a:solidFill>
                  <a:srgbClr val="FF0000"/>
                </a:solidFill>
              </a:rPr>
              <a:t>lesson </a:t>
            </a:r>
            <a:r>
              <a:rPr lang="en-GB" sz="3600" b="1" dirty="0">
                <a:solidFill>
                  <a:srgbClr val="FF0000"/>
                </a:solidFill>
              </a:rPr>
              <a:t>w/c 24</a:t>
            </a:r>
            <a:r>
              <a:rPr lang="en-GB" sz="3600" b="1" baseline="30000" dirty="0">
                <a:solidFill>
                  <a:srgbClr val="FF0000"/>
                </a:solidFill>
              </a:rPr>
              <a:t>th</a:t>
            </a:r>
            <a:r>
              <a:rPr lang="en-GB" sz="3600" b="1" dirty="0">
                <a:solidFill>
                  <a:srgbClr val="FF0000"/>
                </a:solidFill>
              </a:rPr>
              <a:t> September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b="1" dirty="0" smtClean="0">
                <a:solidFill>
                  <a:srgbClr val="FF0000"/>
                </a:solidFill>
                <a:latin typeface="+mn-lt"/>
              </a:rPr>
              <a:t>C) 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Complete OBR sheet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(this will be handed out in your Friday lesson)</a:t>
            </a:r>
            <a:r>
              <a:rPr lang="en-GB" b="1" dirty="0" smtClean="0">
                <a:solidFill>
                  <a:srgbClr val="FF0000"/>
                </a:solidFill>
              </a:rPr>
              <a:t/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Due: </a:t>
            </a:r>
            <a:r>
              <a:rPr lang="en-GB" sz="3600" b="1" dirty="0">
                <a:solidFill>
                  <a:srgbClr val="FF0000"/>
                </a:solidFill>
              </a:rPr>
              <a:t>First </a:t>
            </a:r>
            <a:r>
              <a:rPr lang="en-GB" sz="3600" b="1" dirty="0" smtClean="0">
                <a:solidFill>
                  <a:srgbClr val="FF0000"/>
                </a:solidFill>
              </a:rPr>
              <a:t>lesson </a:t>
            </a:r>
            <a:r>
              <a:rPr lang="en-GB" sz="3600" b="1" dirty="0">
                <a:solidFill>
                  <a:srgbClr val="FF0000"/>
                </a:solidFill>
              </a:rPr>
              <a:t>w/c </a:t>
            </a:r>
            <a:r>
              <a:rPr lang="en-GB" sz="3600" b="1" dirty="0" smtClean="0">
                <a:solidFill>
                  <a:srgbClr val="FF0000"/>
                </a:solidFill>
              </a:rPr>
              <a:t>24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September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3986" y="266006"/>
            <a:ext cx="78824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Three Tasks to complete</a:t>
            </a:r>
            <a:endParaRPr lang="en-GB" sz="6000" b="1" u="sng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3425" y="112213"/>
            <a:ext cx="72962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FFFF00"/>
                </a:solidFill>
              </a:rPr>
              <a:t>Questions on Demand part 1</a:t>
            </a:r>
            <a:endParaRPr lang="en-GB" sz="4400" b="1" dirty="0">
              <a:solidFill>
                <a:srgbClr val="FFFF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39534" y="1529716"/>
            <a:ext cx="5418666" cy="181588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buAutoNum type="arabicPeriod"/>
            </a:pPr>
            <a:r>
              <a:rPr lang="en-GB" altLang="en-US" sz="2800" b="1" dirty="0" smtClean="0">
                <a:solidFill>
                  <a:schemeClr val="tx2"/>
                </a:solidFill>
                <a:latin typeface="Calibri" pitchFamily="34" charset="0"/>
              </a:rPr>
              <a:t>John Maynard Keynes</a:t>
            </a:r>
          </a:p>
          <a:p>
            <a:pPr marL="514350" indent="-514350" eaLnBrk="1" hangingPunct="1">
              <a:buAutoNum type="arabicPeriod"/>
            </a:pPr>
            <a:r>
              <a:rPr lang="en-GB" altLang="en-US" sz="2800" b="1" dirty="0" smtClean="0">
                <a:solidFill>
                  <a:schemeClr val="tx2"/>
                </a:solidFill>
                <a:latin typeface="Calibri" pitchFamily="34" charset="0"/>
              </a:rPr>
              <a:t>David Ricardo</a:t>
            </a:r>
          </a:p>
          <a:p>
            <a:pPr marL="514350" indent="-514350" eaLnBrk="1" hangingPunct="1">
              <a:buAutoNum type="arabicPeriod"/>
            </a:pPr>
            <a:r>
              <a:rPr lang="en-GB" altLang="en-US" sz="2800" b="1" dirty="0" smtClean="0">
                <a:solidFill>
                  <a:schemeClr val="tx2"/>
                </a:solidFill>
                <a:latin typeface="Calibri" pitchFamily="34" charset="0"/>
              </a:rPr>
              <a:t>Adam Smith </a:t>
            </a:r>
          </a:p>
          <a:p>
            <a:pPr marL="514350" indent="-514350" eaLnBrk="1" hangingPunct="1">
              <a:buAutoNum type="arabicPeriod"/>
            </a:pPr>
            <a:r>
              <a:rPr lang="en-GB" altLang="en-US" sz="2800" b="1" dirty="0" smtClean="0">
                <a:solidFill>
                  <a:schemeClr val="tx2"/>
                </a:solidFill>
                <a:latin typeface="Calibri" pitchFamily="34" charset="0"/>
              </a:rPr>
              <a:t>Milton Friedman</a:t>
            </a:r>
            <a:endParaRPr lang="en-GB" altLang="en-US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3986" y="266006"/>
            <a:ext cx="643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Famous Economists</a:t>
            </a:r>
            <a:endParaRPr lang="en-GB" sz="6000" b="1" u="sng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53734" y="3593645"/>
            <a:ext cx="8695266" cy="224676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altLang="en-US" sz="2800" b="1" dirty="0" smtClean="0">
                <a:solidFill>
                  <a:srgbClr val="FF0000"/>
                </a:solidFill>
                <a:latin typeface="Calibri" pitchFamily="34" charset="0"/>
              </a:rPr>
              <a:t>Write the following:-</a:t>
            </a:r>
          </a:p>
          <a:p>
            <a:pPr marL="514350" indent="-514350" eaLnBrk="1" hangingPunct="1">
              <a:buAutoNum type="arabicPeriod"/>
            </a:pPr>
            <a:r>
              <a:rPr lang="en-GB" altLang="en-US" sz="2800" b="1" dirty="0" smtClean="0">
                <a:solidFill>
                  <a:srgbClr val="FF0000"/>
                </a:solidFill>
                <a:latin typeface="Calibri" pitchFamily="34" charset="0"/>
              </a:rPr>
              <a:t>Find out who they were, what time in history they were writing, and what they’re famous for (find out what their legacy is in economics)</a:t>
            </a:r>
          </a:p>
          <a:p>
            <a:pPr marL="514350" indent="-514350" eaLnBrk="1" hangingPunct="1">
              <a:buAutoNum type="arabicPeriod"/>
            </a:pPr>
            <a:r>
              <a:rPr lang="en-GB" altLang="en-US" sz="2800" b="1" dirty="0" smtClean="0">
                <a:solidFill>
                  <a:srgbClr val="FF0000"/>
                </a:solidFill>
                <a:latin typeface="Calibri" pitchFamily="34" charset="0"/>
              </a:rPr>
              <a:t>Write no more than 150-200</a:t>
            </a:r>
            <a:endParaRPr lang="en-GB" altLang="en-US" sz="2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9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2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68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2 Macro Homework  Week 2</vt:lpstr>
      <vt:lpstr>a) Research famous economists:- (see next page of power point)Due in: First lesson w/c 24th September b) Complete powerpoint presentation  Due in: First lesson w/c 24th September  C) Complete OBR sheet (this will be handed out in your Friday lesson) Due: First lesson w/c 24th September </vt:lpstr>
      <vt:lpstr>PowerPoint Presentation</vt:lpstr>
      <vt:lpstr>Year 2 Macro Homework  Week 2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13</cp:revision>
  <dcterms:created xsi:type="dcterms:W3CDTF">2018-09-14T14:55:42Z</dcterms:created>
  <dcterms:modified xsi:type="dcterms:W3CDTF">2018-09-20T15:21:29Z</dcterms:modified>
</cp:coreProperties>
</file>