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4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4" y="2220711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Write essay for the following question:-</a:t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“To what extent do you regard an expansion of the public sector as beneficial to the UK economy”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First lesson w/c </a:t>
            </a:r>
            <a:r>
              <a:rPr lang="en-GB" sz="3600" b="1" dirty="0" smtClean="0">
                <a:solidFill>
                  <a:srgbClr val="FF0000"/>
                </a:solidFill>
              </a:rPr>
              <a:t>8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October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b) </a:t>
            </a:r>
            <a:r>
              <a:rPr lang="en-GB" sz="3600" b="1" smtClean="0">
                <a:solidFill>
                  <a:srgbClr val="FF0000"/>
                </a:solidFill>
                <a:latin typeface="+mn-lt"/>
              </a:rPr>
              <a:t>Complete </a:t>
            </a:r>
            <a:r>
              <a:rPr lang="en-GB" sz="3600" b="1" smtClean="0">
                <a:solidFill>
                  <a:srgbClr val="FF0000"/>
                </a:solidFill>
                <a:latin typeface="+mn-lt"/>
              </a:rPr>
              <a:t>Revision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worksheet 1 (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on GOL) </a:t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First lesson w/c </a:t>
            </a:r>
            <a:r>
              <a:rPr lang="en-GB" sz="3600" b="1" dirty="0" smtClean="0">
                <a:solidFill>
                  <a:srgbClr val="FF0000"/>
                </a:solidFill>
              </a:rPr>
              <a:t>15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October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21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 </a:t>
            </a:r>
            <a:r>
              <a:rPr lang="en-GB" sz="6000" b="1" u="sng" dirty="0"/>
              <a:t>t</a:t>
            </a:r>
            <a:r>
              <a:rPr lang="en-GB" sz="6000" b="1" u="sng" dirty="0" smtClean="0"/>
              <a:t>asks </a:t>
            </a:r>
            <a:r>
              <a:rPr lang="en-GB" sz="6000" b="1" u="sng" dirty="0" smtClean="0"/>
              <a:t>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4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8925</TotalTime>
  <Words>21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4</vt:lpstr>
      <vt:lpstr>a) Write essay for the following question:- “To what extent do you regard an expansion of the public sector as beneficial to the UK economy” Due: First lesson w/c 8th October  b) Complete Revision worksheet 1 (on GOL)  Due: First lesson w/c 15th October </vt:lpstr>
      <vt:lpstr>Year 2 Macro Homework  Week 4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24</cp:revision>
  <dcterms:created xsi:type="dcterms:W3CDTF">2018-09-14T14:55:42Z</dcterms:created>
  <dcterms:modified xsi:type="dcterms:W3CDTF">2018-09-28T15:50:08Z</dcterms:modified>
</cp:coreProperties>
</file>