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96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71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7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12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94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9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9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0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82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17E8E-821F-4A35-92C2-1875BADB819A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90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NUflXSN9WE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</a:t>
            </a:r>
            <a:r>
              <a:rPr lang="en-GB" b="1" dirty="0" smtClean="0">
                <a:latin typeface="+mn-lt"/>
              </a:rPr>
              <a:t>5</a:t>
            </a:r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420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24" y="2220711"/>
            <a:ext cx="10916376" cy="4256690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a) 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Watch </a:t>
            </a:r>
            <a:r>
              <a:rPr lang="en-GB" sz="4000" b="1" dirty="0" err="1" smtClean="0">
                <a:solidFill>
                  <a:srgbClr val="FF0000"/>
                </a:solidFill>
                <a:latin typeface="+mn-lt"/>
              </a:rPr>
              <a:t>EconPlusDal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 video (link on next page) and Complete worksheet “</a:t>
            </a:r>
            <a:r>
              <a:rPr lang="en-GB" sz="4000" b="1" dirty="0" err="1" smtClean="0">
                <a:solidFill>
                  <a:srgbClr val="FF0000"/>
                </a:solidFill>
                <a:latin typeface="+mn-lt"/>
              </a:rPr>
              <a:t>SupplySidepolicy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 worksheet </a:t>
            </a:r>
            <a:r>
              <a:rPr lang="en-GB" sz="4000" b="1" dirty="0" err="1" smtClean="0">
                <a:solidFill>
                  <a:srgbClr val="FF0000"/>
                </a:solidFill>
                <a:latin typeface="+mn-lt"/>
              </a:rPr>
              <a:t>EconPlusDal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 video” (on GOL)</a:t>
            </a:r>
            <a:r>
              <a:rPr lang="en-GB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GB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3600" b="1" dirty="0">
                <a:solidFill>
                  <a:srgbClr val="FF0000"/>
                </a:solidFill>
              </a:rPr>
              <a:t>Due: First lesson w/c </a:t>
            </a:r>
            <a:r>
              <a:rPr lang="en-GB" sz="3600" b="1" dirty="0" smtClean="0">
                <a:solidFill>
                  <a:srgbClr val="FF0000"/>
                </a:solidFill>
              </a:rPr>
              <a:t>15</a:t>
            </a:r>
            <a:r>
              <a:rPr lang="en-GB" sz="36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smtClean="0">
                <a:solidFill>
                  <a:srgbClr val="FF0000"/>
                </a:solidFill>
              </a:rPr>
              <a:t>October</a:t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GB" sz="36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>b) Complete Revision worksheet 1 (on GOL) </a:t>
            </a: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>and revise for benchmark, which will be a macro 25 mark essay</a:t>
            </a: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GB" sz="36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3600" b="1" dirty="0">
                <a:solidFill>
                  <a:srgbClr val="FF0000"/>
                </a:solidFill>
              </a:rPr>
              <a:t>Due: </a:t>
            </a:r>
            <a:r>
              <a:rPr lang="en-GB" sz="3600" b="1" dirty="0" smtClean="0">
                <a:solidFill>
                  <a:srgbClr val="FF0000"/>
                </a:solidFill>
              </a:rPr>
              <a:t>Second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>
                <a:solidFill>
                  <a:srgbClr val="FF0000"/>
                </a:solidFill>
              </a:rPr>
              <a:t>lesson w/c </a:t>
            </a:r>
            <a:r>
              <a:rPr lang="en-GB" sz="3600" b="1" dirty="0" smtClean="0">
                <a:solidFill>
                  <a:srgbClr val="FF0000"/>
                </a:solidFill>
              </a:rPr>
              <a:t>15</a:t>
            </a:r>
            <a:r>
              <a:rPr lang="en-GB" sz="36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3600" b="1" dirty="0" smtClean="0">
                <a:solidFill>
                  <a:srgbClr val="FF0000"/>
                </a:solidFill>
              </a:rPr>
              <a:t> October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4719" y="0"/>
            <a:ext cx="73213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u="sng" dirty="0" smtClean="0"/>
              <a:t>Two </a:t>
            </a:r>
            <a:r>
              <a:rPr lang="en-GB" sz="6000" b="1" u="sng" dirty="0"/>
              <a:t>t</a:t>
            </a:r>
            <a:r>
              <a:rPr lang="en-GB" sz="6000" b="1" u="sng" dirty="0" smtClean="0"/>
              <a:t>asks to complete</a:t>
            </a:r>
            <a:endParaRPr lang="en-GB" sz="6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466407" y="6292735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GOL = Godalming Online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91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209" y="3052084"/>
            <a:ext cx="10916376" cy="3423531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Watch </a:t>
            </a:r>
            <a:r>
              <a:rPr lang="en-GB" sz="4000" b="1" dirty="0" err="1" smtClean="0">
                <a:solidFill>
                  <a:srgbClr val="FF0000"/>
                </a:solidFill>
                <a:latin typeface="+mn-lt"/>
              </a:rPr>
              <a:t>EconPlusDal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 video (link below) and fill in worksheet </a:t>
            </a:r>
            <a:r>
              <a:rPr lang="en-GB" sz="4000" b="1" dirty="0" err="1" smtClean="0">
                <a:solidFill>
                  <a:srgbClr val="FF0000"/>
                </a:solidFill>
                <a:latin typeface="+mn-lt"/>
              </a:rPr>
              <a:t>called</a:t>
            </a:r>
            <a:r>
              <a:rPr lang="en-GB" sz="4000" b="1" dirty="0" err="1" smtClean="0">
                <a:solidFill>
                  <a:srgbClr val="FF0000"/>
                </a:solidFill>
              </a:rPr>
              <a:t>“SupplySidepolicy</a:t>
            </a:r>
            <a:r>
              <a:rPr lang="en-GB" sz="4000" b="1" dirty="0" smtClean="0">
                <a:solidFill>
                  <a:srgbClr val="FF0000"/>
                </a:solidFill>
              </a:rPr>
              <a:t> </a:t>
            </a:r>
            <a:r>
              <a:rPr lang="en-GB" sz="4000" b="1" dirty="0">
                <a:solidFill>
                  <a:srgbClr val="FF0000"/>
                </a:solidFill>
              </a:rPr>
              <a:t>worksheet </a:t>
            </a:r>
            <a:r>
              <a:rPr lang="en-GB" sz="4000" b="1" dirty="0" err="1">
                <a:solidFill>
                  <a:srgbClr val="FF0000"/>
                </a:solidFill>
              </a:rPr>
              <a:t>EconPlusDal</a:t>
            </a:r>
            <a:r>
              <a:rPr lang="en-GB" sz="4000" b="1" dirty="0">
                <a:solidFill>
                  <a:srgbClr val="FF0000"/>
                </a:solidFill>
              </a:rPr>
              <a:t> video” (on GOL</a:t>
            </a:r>
            <a:r>
              <a:rPr lang="en-GB" sz="4000" b="1" dirty="0" smtClean="0">
                <a:solidFill>
                  <a:srgbClr val="FF0000"/>
                </a:solidFill>
              </a:rPr>
              <a:t>).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GB" sz="4000" b="1" dirty="0" smtClean="0">
                <a:solidFill>
                  <a:srgbClr val="FF0000"/>
                </a:solidFill>
                <a:latin typeface="+mn-lt"/>
              </a:rPr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www.youtube.com/watch?v=FNUflXSN9WE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4719" y="0"/>
            <a:ext cx="73465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u="sng" dirty="0" err="1" smtClean="0"/>
              <a:t>EconPlusDal</a:t>
            </a:r>
            <a:r>
              <a:rPr lang="en-GB" sz="6000" b="1" u="sng" dirty="0" smtClean="0"/>
              <a:t> video link</a:t>
            </a:r>
            <a:endParaRPr lang="en-GB" sz="6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466407" y="6292735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GOL = Godalming Online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593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</a:t>
            </a:r>
            <a:r>
              <a:rPr lang="en-GB" b="1" dirty="0" smtClean="0">
                <a:latin typeface="+mn-lt"/>
              </a:rPr>
              <a:t>5</a:t>
            </a:r>
            <a:endParaRPr lang="en-GB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9307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20690</TotalTime>
  <Words>63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Year 2 Macro Homework  Week 5</vt:lpstr>
      <vt:lpstr>a) Watch EconPlusDal video (link on next page) and Complete worksheet “SupplySidepolicy worksheet EconPlusDal video” (on GOL) Due: First lesson w/c 15th October  b) Complete Revision worksheet 1 (on GOL) and revise for benchmark, which will be a macro 25 mark essay Due: Second lesson w/c 15th October </vt:lpstr>
      <vt:lpstr>Watch EconPlusDal video (link below) and fill in worksheet called“SupplySidepolicy worksheet EconPlusDal video” (on GOL).  https://www.youtube.com/watch?v=FNUflXSN9WE </vt:lpstr>
      <vt:lpstr>Year 2 Macro Homework  Week 5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Micro Homework  Week 2</dc:title>
  <dc:creator>Stuart Hibbert</dc:creator>
  <cp:lastModifiedBy>Stuart Hibbert</cp:lastModifiedBy>
  <cp:revision>29</cp:revision>
  <dcterms:created xsi:type="dcterms:W3CDTF">2018-09-14T14:55:42Z</dcterms:created>
  <dcterms:modified xsi:type="dcterms:W3CDTF">2018-10-09T11:43:16Z</dcterms:modified>
</cp:coreProperties>
</file>