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NUflXSN9W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5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4" y="2220711"/>
            <a:ext cx="10916376" cy="425669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Watch </a:t>
            </a:r>
            <a:r>
              <a:rPr lang="en-GB" sz="4000" b="1" dirty="0" err="1" smtClean="0">
                <a:solidFill>
                  <a:srgbClr val="FF0000"/>
                </a:solidFill>
                <a:latin typeface="+mn-lt"/>
              </a:rPr>
              <a:t>EconPlusDal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 video (link on next page) and Complete worksheet “</a:t>
            </a:r>
            <a:r>
              <a:rPr lang="en-GB" sz="4000" b="1" dirty="0" err="1" smtClean="0">
                <a:solidFill>
                  <a:srgbClr val="FF0000"/>
                </a:solidFill>
                <a:latin typeface="+mn-lt"/>
              </a:rPr>
              <a:t>SupplySidepolicy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 worksheet </a:t>
            </a:r>
            <a:r>
              <a:rPr lang="en-GB" sz="4000" b="1" dirty="0" err="1" smtClean="0">
                <a:solidFill>
                  <a:srgbClr val="FF0000"/>
                </a:solidFill>
                <a:latin typeface="+mn-lt"/>
              </a:rPr>
              <a:t>EconPlusDal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 video” (on GOL)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First lesson w/c </a:t>
            </a:r>
            <a:r>
              <a:rPr lang="en-GB" sz="3600" b="1" dirty="0" smtClean="0">
                <a:solidFill>
                  <a:srgbClr val="FF0000"/>
                </a:solidFill>
              </a:rPr>
              <a:t>15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October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b) Complete Revision worksheet 1 (on GOL) 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and revise for benchmark, which will be a macro 25 mark essay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</a:t>
            </a:r>
            <a:r>
              <a:rPr lang="en-GB" sz="3600" b="1" dirty="0" smtClean="0">
                <a:solidFill>
                  <a:srgbClr val="FF0000"/>
                </a:solidFill>
              </a:rPr>
              <a:t>Second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 smtClean="0">
                <a:solidFill>
                  <a:srgbClr val="FF0000"/>
                </a:solidFill>
              </a:rPr>
              <a:t>15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October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3213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Two </a:t>
            </a:r>
            <a:r>
              <a:rPr lang="en-GB" sz="6000" b="1" u="sng" dirty="0"/>
              <a:t>t</a:t>
            </a:r>
            <a:r>
              <a:rPr lang="en-GB" sz="6000" b="1" u="sng" dirty="0" smtClean="0"/>
              <a:t>asks 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209" y="3052084"/>
            <a:ext cx="10916376" cy="3423531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Watch </a:t>
            </a:r>
            <a:r>
              <a:rPr lang="en-GB" sz="4000" b="1" dirty="0" err="1" smtClean="0">
                <a:solidFill>
                  <a:srgbClr val="FF0000"/>
                </a:solidFill>
                <a:latin typeface="+mn-lt"/>
              </a:rPr>
              <a:t>EconPlusDal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 video (link below) and fill in worksheet </a:t>
            </a:r>
            <a:r>
              <a:rPr lang="en-GB" sz="4000" b="1" dirty="0" err="1" smtClean="0">
                <a:solidFill>
                  <a:srgbClr val="FF0000"/>
                </a:solidFill>
                <a:latin typeface="+mn-lt"/>
              </a:rPr>
              <a:t>called</a:t>
            </a:r>
            <a:r>
              <a:rPr lang="en-GB" sz="4000" b="1" dirty="0" err="1" smtClean="0">
                <a:solidFill>
                  <a:srgbClr val="FF0000"/>
                </a:solidFill>
              </a:rPr>
              <a:t>“SupplySidepolicy</a:t>
            </a:r>
            <a:r>
              <a:rPr lang="en-GB" sz="4000" b="1" dirty="0" smtClean="0">
                <a:solidFill>
                  <a:srgbClr val="FF0000"/>
                </a:solidFill>
              </a:rPr>
              <a:t> </a:t>
            </a:r>
            <a:r>
              <a:rPr lang="en-GB" sz="4000" b="1" dirty="0">
                <a:solidFill>
                  <a:srgbClr val="FF0000"/>
                </a:solidFill>
              </a:rPr>
              <a:t>worksheet </a:t>
            </a:r>
            <a:r>
              <a:rPr lang="en-GB" sz="4000" b="1" dirty="0" err="1">
                <a:solidFill>
                  <a:srgbClr val="FF0000"/>
                </a:solidFill>
              </a:rPr>
              <a:t>EconPlusDal</a:t>
            </a:r>
            <a:r>
              <a:rPr lang="en-GB" sz="4000" b="1" dirty="0">
                <a:solidFill>
                  <a:srgbClr val="FF0000"/>
                </a:solidFill>
              </a:rPr>
              <a:t> video” (on GOL</a:t>
            </a:r>
            <a:r>
              <a:rPr lang="en-GB" sz="4000" b="1" dirty="0" smtClean="0">
                <a:solidFill>
                  <a:srgbClr val="FF0000"/>
                </a:solidFill>
              </a:rPr>
              <a:t>).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4000" b="1" dirty="0" smtClean="0">
                <a:solidFill>
                  <a:srgbClr val="FF0000"/>
                </a:solidFill>
                <a:latin typeface="+mn-lt"/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www.youtube.com/watch?v=FNUflXSN9WE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3465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err="1" smtClean="0"/>
              <a:t>EconPlusDal</a:t>
            </a:r>
            <a:r>
              <a:rPr lang="en-GB" sz="6000" b="1" u="sng" dirty="0" smtClean="0"/>
              <a:t> video link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59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5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20690</TotalTime>
  <Words>63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Year 2 Macro Homework  Week 5</vt:lpstr>
      <vt:lpstr>a) Watch EconPlusDal video (link on next page) and Complete worksheet “SupplySidepolicy worksheet EconPlusDal video” (on GOL) Due: First lesson w/c 15th October  b) Complete Revision worksheet 1 (on GOL) and revise for benchmark, which will be a macro 25 mark essay Due: Second lesson w/c 15th October </vt:lpstr>
      <vt:lpstr>Watch EconPlusDal video (link below) and fill in worksheet called“SupplySidepolicy worksheet EconPlusDal video” (on GOL).  https://www.youtube.com/watch?v=FNUflXSN9WE </vt:lpstr>
      <vt:lpstr>Year 2 Macro Homework  Week 5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29</cp:revision>
  <dcterms:created xsi:type="dcterms:W3CDTF">2018-09-14T14:55:42Z</dcterms:created>
  <dcterms:modified xsi:type="dcterms:W3CDTF">2018-10-09T11:43:16Z</dcterms:modified>
</cp:coreProperties>
</file>