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964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21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4842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771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777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123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4945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396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991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70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17E8E-821F-4A35-92C2-1875BADB819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2826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17E8E-821F-4A35-92C2-1875BADB819A}" type="datetimeFigureOut">
              <a:rPr lang="en-GB" smtClean="0"/>
              <a:t>18/10/2018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69402-9C91-493E-9FC8-649CBD9B10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904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latin typeface="+mn-lt"/>
              </a:rPr>
              <a:t>Week 6</a:t>
            </a:r>
            <a:endParaRPr lang="en-GB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4206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1209" y="2036045"/>
            <a:ext cx="10916376" cy="4256690"/>
          </a:xfrm>
        </p:spPr>
        <p:txBody>
          <a:bodyPr>
            <a:normAutofit fontScale="90000"/>
          </a:bodyPr>
          <a:lstStyle/>
          <a:p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a) Create film story board on how QE leads to an increase in….  (See pg3 of this 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power point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)</a:t>
            </a:r>
            <a:r>
              <a:rPr lang="en-GB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GB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3600" b="1" dirty="0">
                <a:solidFill>
                  <a:srgbClr val="FF0000"/>
                </a:solidFill>
              </a:rPr>
              <a:t>Due: First lesson w/c </a:t>
            </a:r>
            <a:r>
              <a:rPr lang="en-GB" sz="3600" b="1" dirty="0" smtClean="0">
                <a:solidFill>
                  <a:srgbClr val="FF0000"/>
                </a:solidFill>
              </a:rPr>
              <a:t>29</a:t>
            </a:r>
            <a:r>
              <a:rPr lang="en-GB" sz="36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3600" b="1" dirty="0" smtClean="0">
                <a:solidFill>
                  <a:srgbClr val="FF0000"/>
                </a:solidFill>
              </a:rPr>
              <a:t> </a:t>
            </a:r>
            <a:r>
              <a:rPr lang="en-GB" sz="3600" b="1" dirty="0" smtClean="0">
                <a:solidFill>
                  <a:srgbClr val="FF0000"/>
                </a:solidFill>
              </a:rPr>
              <a:t>October</a:t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3600" b="1" dirty="0" smtClean="0">
                <a:solidFill>
                  <a:srgbClr val="FF0000"/>
                </a:solidFill>
              </a:rPr>
              <a:t/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4000" b="1" dirty="0">
                <a:solidFill>
                  <a:srgbClr val="FF0000"/>
                </a:solidFill>
                <a:latin typeface="+mn-lt"/>
              </a:rPr>
              <a:t>b</a:t>
            </a:r>
            <a:r>
              <a:rPr lang="en-GB" sz="4000" b="1" dirty="0" smtClean="0">
                <a:solidFill>
                  <a:srgbClr val="FF0000"/>
                </a:solidFill>
                <a:latin typeface="+mn-lt"/>
              </a:rPr>
              <a:t>) Complete the “financial Markets prep homework” document on GOL</a:t>
            </a:r>
            <a:r>
              <a:rPr lang="en-GB" sz="3600" b="1" dirty="0" smtClean="0">
                <a:solidFill>
                  <a:srgbClr val="FF0000"/>
                </a:solidFill>
              </a:rPr>
              <a:t/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3600" b="1" dirty="0">
                <a:solidFill>
                  <a:srgbClr val="FF0000"/>
                </a:solidFill>
              </a:rPr>
              <a:t>Due: First lesson w/c 29</a:t>
            </a:r>
            <a:r>
              <a:rPr lang="en-GB" sz="3600" b="1" baseline="30000" dirty="0">
                <a:solidFill>
                  <a:srgbClr val="FF0000"/>
                </a:solidFill>
              </a:rPr>
              <a:t>th</a:t>
            </a:r>
            <a:r>
              <a:rPr lang="en-GB" sz="3600" b="1" dirty="0">
                <a:solidFill>
                  <a:srgbClr val="FF0000"/>
                </a:solidFill>
              </a:rPr>
              <a:t> </a:t>
            </a:r>
            <a:r>
              <a:rPr lang="en-GB" sz="3600" b="1" dirty="0" smtClean="0">
                <a:solidFill>
                  <a:srgbClr val="FF0000"/>
                </a:solidFill>
              </a:rPr>
              <a:t>October</a:t>
            </a:r>
            <a:br>
              <a:rPr lang="en-GB" sz="3600" b="1" dirty="0" smtClean="0">
                <a:solidFill>
                  <a:srgbClr val="FF0000"/>
                </a:solidFill>
              </a:rPr>
            </a:br>
            <a:r>
              <a:rPr lang="en-GB" sz="36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GB" sz="3600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3600" b="1" dirty="0" smtClean="0">
                <a:solidFill>
                  <a:srgbClr val="FF0000"/>
                </a:solidFill>
                <a:latin typeface="+mn-lt"/>
              </a:rPr>
              <a:t>C) </a:t>
            </a:r>
            <a:r>
              <a:rPr lang="en-GB" sz="3600" b="1" dirty="0" smtClean="0">
                <a:solidFill>
                  <a:srgbClr val="FF0000"/>
                </a:solidFill>
                <a:latin typeface="+mn-lt"/>
              </a:rPr>
              <a:t>Complete Revision worksheet 2 (on GOL)</a:t>
            </a:r>
            <a:br>
              <a:rPr lang="en-GB" sz="3600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3600" b="1" dirty="0">
                <a:solidFill>
                  <a:srgbClr val="FF0000"/>
                </a:solidFill>
              </a:rPr>
              <a:t>Due: </a:t>
            </a:r>
            <a:r>
              <a:rPr lang="en-GB" sz="3600" b="1" dirty="0" smtClean="0">
                <a:solidFill>
                  <a:srgbClr val="FF0000"/>
                </a:solidFill>
              </a:rPr>
              <a:t>Second </a:t>
            </a:r>
            <a:r>
              <a:rPr lang="en-GB" sz="3600" b="1" dirty="0">
                <a:solidFill>
                  <a:srgbClr val="FF0000"/>
                </a:solidFill>
              </a:rPr>
              <a:t>lesson w/c 5</a:t>
            </a:r>
            <a:r>
              <a:rPr lang="en-GB" sz="3600" b="1" baseline="30000" dirty="0" smtClean="0">
                <a:solidFill>
                  <a:srgbClr val="FF0000"/>
                </a:solidFill>
              </a:rPr>
              <a:t>th</a:t>
            </a:r>
            <a:r>
              <a:rPr lang="en-GB" sz="3600" b="1" dirty="0" smtClean="0">
                <a:solidFill>
                  <a:srgbClr val="FF0000"/>
                </a:solidFill>
              </a:rPr>
              <a:t> November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 </a:t>
            </a:r>
            <a:endParaRPr lang="en-GB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4719" y="0"/>
            <a:ext cx="78177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u="sng" dirty="0" smtClean="0"/>
              <a:t>Three </a:t>
            </a:r>
            <a:r>
              <a:rPr lang="en-GB" sz="6000" b="1" u="sng" dirty="0"/>
              <a:t>t</a:t>
            </a:r>
            <a:r>
              <a:rPr lang="en-GB" sz="6000" b="1" u="sng" dirty="0" smtClean="0"/>
              <a:t>asks to complete</a:t>
            </a:r>
            <a:endParaRPr lang="en-GB" sz="60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466407" y="6292735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GOL = Godalming Online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9919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2610" y="2096121"/>
            <a:ext cx="11587594" cy="3423531"/>
          </a:xfrm>
        </p:spPr>
        <p:txBody>
          <a:bodyPr>
            <a:noAutofit/>
          </a:bodyPr>
          <a:lstStyle/>
          <a:p>
            <a:pPr algn="l"/>
            <a:r>
              <a:rPr lang="en-GB" sz="2800" b="1" dirty="0" smtClean="0">
                <a:solidFill>
                  <a:srgbClr val="FF0000"/>
                </a:solidFill>
                <a:latin typeface="+mn-lt"/>
              </a:rPr>
              <a:t>Team 1 – QE leads to increased value of all financial assets.</a:t>
            </a:r>
            <a:br>
              <a:rPr lang="en-GB" sz="2800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2800" b="1" dirty="0" smtClean="0">
                <a:solidFill>
                  <a:srgbClr val="FF0000"/>
                </a:solidFill>
                <a:latin typeface="+mn-lt"/>
              </a:rPr>
              <a:t>Team 2 – QE leads to reduced bond yields and reduced interest rates.</a:t>
            </a:r>
            <a:br>
              <a:rPr lang="en-GB" sz="2800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2800" b="1" dirty="0" smtClean="0">
                <a:solidFill>
                  <a:srgbClr val="FF0000"/>
                </a:solidFill>
                <a:latin typeface="+mn-lt"/>
              </a:rPr>
              <a:t>Team 3 – QE leads to an increase in </a:t>
            </a:r>
            <a:r>
              <a:rPr lang="en-GB" sz="2800" b="1" dirty="0" smtClean="0">
                <a:solidFill>
                  <a:srgbClr val="FF0000"/>
                </a:solidFill>
                <a:latin typeface="+mn-lt"/>
              </a:rPr>
              <a:t>lending &amp; spending.</a:t>
            </a:r>
            <a:r>
              <a:rPr lang="en-GB" sz="2800" b="1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GB" sz="2800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2800" b="1" dirty="0" smtClean="0">
                <a:solidFill>
                  <a:srgbClr val="FF0000"/>
                </a:solidFill>
                <a:latin typeface="+mn-lt"/>
              </a:rPr>
              <a:t>Team 4 – QE leads to poorer pensioners</a:t>
            </a:r>
            <a:r>
              <a:rPr lang="en-GB" sz="2800" b="1" dirty="0" smtClean="0">
                <a:solidFill>
                  <a:srgbClr val="FF0000"/>
                </a:solidFill>
                <a:latin typeface="+mn-lt"/>
              </a:rPr>
              <a:t>.</a:t>
            </a:r>
            <a:br>
              <a:rPr lang="en-GB" sz="2800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2800" b="1" dirty="0">
                <a:solidFill>
                  <a:srgbClr val="FF0000"/>
                </a:solidFill>
                <a:latin typeface="+mn-lt"/>
              </a:rPr>
              <a:t/>
            </a:r>
            <a:br>
              <a:rPr lang="en-GB" sz="2800" b="1" dirty="0">
                <a:solidFill>
                  <a:srgbClr val="FF0000"/>
                </a:solidFill>
                <a:latin typeface="+mn-lt"/>
              </a:rPr>
            </a:br>
            <a:r>
              <a:rPr lang="en-GB" sz="2800" b="1" dirty="0" smtClean="0">
                <a:solidFill>
                  <a:srgbClr val="FF0000"/>
                </a:solidFill>
                <a:latin typeface="+mn-lt"/>
              </a:rPr>
              <a:t>This is a story board which is simply a chain of analysis explaining the implications/outcomes of QE with diagrams</a:t>
            </a:r>
            <a:br>
              <a:rPr lang="en-GB" sz="2800" b="1" dirty="0" smtClean="0">
                <a:solidFill>
                  <a:srgbClr val="FF0000"/>
                </a:solidFill>
                <a:latin typeface="+mn-lt"/>
              </a:rPr>
            </a:br>
            <a:r>
              <a:rPr lang="en-GB" sz="2800" b="1" dirty="0" smtClean="0">
                <a:solidFill>
                  <a:srgbClr val="FF0000"/>
                </a:solidFill>
                <a:latin typeface="+mn-lt"/>
              </a:rPr>
              <a:t>A “Story board template” is on GOL</a:t>
            </a:r>
            <a:endParaRPr lang="en-GB" sz="28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94719" y="0"/>
            <a:ext cx="89033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6000" b="1" u="sng" dirty="0" smtClean="0"/>
              <a:t>QE by </a:t>
            </a:r>
            <a:r>
              <a:rPr lang="en-GB" sz="6000" b="1" u="sng" dirty="0" smtClean="0"/>
              <a:t>Team – (only do one)</a:t>
            </a:r>
            <a:endParaRPr lang="en-GB" sz="6000" b="1" u="sng" dirty="0"/>
          </a:p>
        </p:txBody>
      </p:sp>
      <p:sp>
        <p:nvSpPr>
          <p:cNvPr id="4" name="TextBox 3"/>
          <p:cNvSpPr txBox="1"/>
          <p:nvPr/>
        </p:nvSpPr>
        <p:spPr>
          <a:xfrm>
            <a:off x="3466407" y="6292735"/>
            <a:ext cx="2492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GOL = Godalming Online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3593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406094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latin typeface="+mn-lt"/>
              </a:rPr>
              <a:t>Year 2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solidFill>
                  <a:srgbClr val="7030A0"/>
                </a:solidFill>
                <a:latin typeface="+mn-lt"/>
              </a:rPr>
              <a:t>M</a:t>
            </a:r>
            <a:r>
              <a:rPr lang="en-GB" b="1" dirty="0">
                <a:solidFill>
                  <a:srgbClr val="7030A0"/>
                </a:solidFill>
                <a:latin typeface="+mn-lt"/>
              </a:rPr>
              <a:t>a</a:t>
            </a:r>
            <a:r>
              <a:rPr lang="en-GB" b="1" dirty="0" smtClean="0">
                <a:solidFill>
                  <a:srgbClr val="7030A0"/>
                </a:solidFill>
                <a:latin typeface="+mn-lt"/>
              </a:rPr>
              <a:t>cro Homework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>
                <a:latin typeface="+mn-lt"/>
              </a:rPr>
              <a:t>Week 6</a:t>
            </a:r>
            <a:endParaRPr lang="en-GB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93073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20726</TotalTime>
  <Words>61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Year 2 Macro Homework  Week 6</vt:lpstr>
      <vt:lpstr>a) Create film story board on how QE leads to an increase in….  (See pg3 of this power point) Due: First lesson w/c 29th October  b) Complete the “financial Markets prep homework” document on GOL Due: First lesson w/c 29th October  C) Complete Revision worksheet 2 (on GOL) Due: Second lesson w/c 5th November  </vt:lpstr>
      <vt:lpstr>Team 1 – QE leads to increased value of all financial assets. Team 2 – QE leads to reduced bond yields and reduced interest rates. Team 3 – QE leads to an increase in lending &amp; spending. Team 4 – QE leads to poorer pensioners.  This is a story board which is simply a chain of analysis explaining the implications/outcomes of QE with diagrams A “Story board template” is on GOL</vt:lpstr>
      <vt:lpstr>Year 2 Macro Homework  Week 6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 Micro Homework  Week 2</dc:title>
  <dc:creator>Stuart Hibbert</dc:creator>
  <cp:lastModifiedBy>Stuart Hibbert</cp:lastModifiedBy>
  <cp:revision>38</cp:revision>
  <dcterms:created xsi:type="dcterms:W3CDTF">2018-09-14T14:55:42Z</dcterms:created>
  <dcterms:modified xsi:type="dcterms:W3CDTF">2018-10-18T10:34:09Z</dcterms:modified>
</cp:coreProperties>
</file>