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0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6rAFt5FW_Q" TargetMode="External"/><Relationship Id="rId3" Type="http://schemas.openxmlformats.org/officeDocument/2006/relationships/image" Target="../media/image19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kuOonogw-TM" TargetMode="External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inting in 19th Century France"/>
          <p:cNvSpPr txBox="1"/>
          <p:nvPr/>
        </p:nvSpPr>
        <p:spPr>
          <a:xfrm>
            <a:off x="241300" y="363537"/>
            <a:ext cx="69992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Painting in 19th Century France</a:t>
            </a:r>
          </a:p>
        </p:txBody>
      </p:sp>
      <p:sp>
        <p:nvSpPr>
          <p:cNvPr id="28" name="Neoclassicism"/>
          <p:cNvSpPr txBox="1"/>
          <p:nvPr/>
        </p:nvSpPr>
        <p:spPr>
          <a:xfrm>
            <a:off x="177800" y="3770312"/>
            <a:ext cx="275748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2500"/>
            </a:lvl1pPr>
          </a:lstStyle>
          <a:p>
            <a:pPr/>
            <a:r>
              <a:t>Neoclassicism</a:t>
            </a:r>
          </a:p>
        </p:txBody>
      </p:sp>
      <p:sp>
        <p:nvSpPr>
          <p:cNvPr id="29" name="Romanticism"/>
          <p:cNvSpPr txBox="1"/>
          <p:nvPr/>
        </p:nvSpPr>
        <p:spPr>
          <a:xfrm>
            <a:off x="3608387" y="3770312"/>
            <a:ext cx="246221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2500"/>
            </a:lvl1pPr>
          </a:lstStyle>
          <a:p>
            <a:pPr/>
            <a:r>
              <a:t>Romanticism</a:t>
            </a:r>
          </a:p>
        </p:txBody>
      </p:sp>
      <p:sp>
        <p:nvSpPr>
          <p:cNvPr id="30" name="Realism"/>
          <p:cNvSpPr txBox="1"/>
          <p:nvPr/>
        </p:nvSpPr>
        <p:spPr>
          <a:xfrm>
            <a:off x="8497887" y="3911599"/>
            <a:ext cx="156051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2500"/>
            </a:lvl1pPr>
          </a:lstStyle>
          <a:p>
            <a:pPr/>
            <a:r>
              <a:t>Realism</a:t>
            </a:r>
          </a:p>
        </p:txBody>
      </p:sp>
      <p:sp>
        <p:nvSpPr>
          <p:cNvPr id="31" name="Impressionism"/>
          <p:cNvSpPr txBox="1"/>
          <p:nvPr/>
        </p:nvSpPr>
        <p:spPr>
          <a:xfrm>
            <a:off x="682624" y="7762874"/>
            <a:ext cx="27479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2500"/>
            </a:lvl1pPr>
          </a:lstStyle>
          <a:p>
            <a:pPr/>
            <a:r>
              <a:t>Impressionism</a:t>
            </a:r>
          </a:p>
        </p:txBody>
      </p:sp>
      <p:sp>
        <p:nvSpPr>
          <p:cNvPr id="32" name="Post- Impressionism"/>
          <p:cNvSpPr txBox="1"/>
          <p:nvPr/>
        </p:nvSpPr>
        <p:spPr>
          <a:xfrm>
            <a:off x="4235450" y="8037512"/>
            <a:ext cx="274796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2500"/>
            </a:lvl1pPr>
          </a:lstStyle>
          <a:p>
            <a:pPr/>
            <a:r>
              <a:t>Post- Impressionism</a:t>
            </a:r>
          </a:p>
        </p:txBody>
      </p:sp>
      <p:sp>
        <p:nvSpPr>
          <p:cNvPr id="33" name="Symbolism"/>
          <p:cNvSpPr txBox="1"/>
          <p:nvPr/>
        </p:nvSpPr>
        <p:spPr>
          <a:xfrm>
            <a:off x="7173912" y="8228012"/>
            <a:ext cx="27479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2500"/>
            </a:lvl1pPr>
          </a:lstStyle>
          <a:p>
            <a:pPr/>
            <a:r>
              <a:t>Symbolism</a:t>
            </a:r>
          </a:p>
        </p:txBody>
      </p:sp>
      <p:sp>
        <p:nvSpPr>
          <p:cNvPr id="34" name="Art Nouveau"/>
          <p:cNvSpPr txBox="1"/>
          <p:nvPr/>
        </p:nvSpPr>
        <p:spPr>
          <a:xfrm>
            <a:off x="10246783" y="8228012"/>
            <a:ext cx="2066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2500"/>
            </a:lvl1pPr>
          </a:lstStyle>
          <a:p>
            <a:pPr/>
            <a:r>
              <a:t>Art Nouveau</a:t>
            </a:r>
          </a:p>
        </p:txBody>
      </p:sp>
      <p:pic>
        <p:nvPicPr>
          <p:cNvPr id="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733" y="651007"/>
            <a:ext cx="2651622" cy="311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5871" y="676275"/>
            <a:ext cx="3810001" cy="306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39388" y="676275"/>
            <a:ext cx="5033512" cy="306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21" y="4783185"/>
            <a:ext cx="3898528" cy="2893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80420" y="4549297"/>
            <a:ext cx="2651622" cy="3360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20335" y="4549297"/>
            <a:ext cx="2520699" cy="3360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29326" y="4547997"/>
            <a:ext cx="2568465" cy="3424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7"/>
      <p:bldP build="whole" bldLvl="1" animBg="1" rev="0" advAuto="0" spid="34" grpId="14"/>
      <p:bldP build="whole" bldLvl="1" animBg="1" rev="0" advAuto="0" spid="36" grpId="3"/>
      <p:bldP build="whole" bldLvl="1" animBg="1" rev="0" advAuto="0" spid="41" grpId="13"/>
      <p:bldP build="whole" bldLvl="1" animBg="1" rev="0" advAuto="0" spid="30" grpId="6"/>
      <p:bldP build="whole" bldLvl="1" animBg="1" rev="0" advAuto="0" spid="39" grpId="9"/>
      <p:bldP build="whole" bldLvl="1" animBg="1" rev="0" advAuto="0" spid="40" grpId="11"/>
      <p:bldP build="whole" bldLvl="1" animBg="1" rev="0" advAuto="0" spid="29" grpId="4"/>
      <p:bldP build="whole" bldLvl="1" animBg="1" rev="0" advAuto="0" spid="33" grpId="12"/>
      <p:bldP build="whole" bldLvl="1" animBg="1" rev="0" advAuto="0" spid="32" grpId="10"/>
      <p:bldP build="whole" bldLvl="1" animBg="1" rev="0" advAuto="0" spid="37" grpId="5"/>
      <p:bldP build="whole" bldLvl="1" animBg="1" rev="0" advAuto="0" spid="35" grpId="1"/>
      <p:bldP build="whole" bldLvl="1" animBg="1" rev="0" advAuto="0" spid="31" grpId="8"/>
      <p:bldP build="whole" bldLvl="1" animBg="1" rev="0" advAuto="0" spid="2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erre Auguste Renoir, Bal du Moulin de la Galette, 1876…"/>
          <p:cNvSpPr txBox="1"/>
          <p:nvPr/>
        </p:nvSpPr>
        <p:spPr>
          <a:xfrm>
            <a:off x="2165350" y="8597899"/>
            <a:ext cx="86725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2300"/>
            </a:pPr>
            <a:r>
              <a:t>Pierre Auguste Renoir, </a:t>
            </a:r>
            <a:r>
              <a:rPr i="1"/>
              <a:t>Bal du Moulin de la Galette</a:t>
            </a:r>
            <a:r>
              <a:t>, 1876</a:t>
            </a:r>
          </a:p>
          <a:p>
            <a:pPr algn="l" defTabSz="914400">
              <a:defRPr sz="16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https://www.youtube.com/watch?v=x6rAFt5FW_Q</a:t>
            </a:r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112" y="194733"/>
            <a:ext cx="11190576" cy="8314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pressionism"/>
          <p:cNvSpPr txBox="1"/>
          <p:nvPr/>
        </p:nvSpPr>
        <p:spPr>
          <a:xfrm>
            <a:off x="-1485900" y="396874"/>
            <a:ext cx="69992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Impressionism</a:t>
            </a:r>
          </a:p>
        </p:txBody>
      </p:sp>
      <p:sp>
        <p:nvSpPr>
          <p:cNvPr id="84" name="Edgar Degas"/>
          <p:cNvSpPr txBox="1"/>
          <p:nvPr/>
        </p:nvSpPr>
        <p:spPr>
          <a:xfrm>
            <a:off x="1443037" y="1412874"/>
            <a:ext cx="30114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1800">
                <a:solidFill>
                  <a:srgbClr val="00C17C"/>
                </a:solidFill>
              </a:defRPr>
            </a:lvl1pPr>
          </a:lstStyle>
          <a:p>
            <a:pPr/>
            <a:r>
              <a:t>Edgar Degas</a:t>
            </a:r>
          </a:p>
        </p:txBody>
      </p:sp>
      <p:sp>
        <p:nvSpPr>
          <p:cNvPr id="85" name="Claude Monet"/>
          <p:cNvSpPr txBox="1"/>
          <p:nvPr/>
        </p:nvSpPr>
        <p:spPr>
          <a:xfrm>
            <a:off x="2475441" y="3717131"/>
            <a:ext cx="405288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1800">
                <a:solidFill>
                  <a:srgbClr val="12B6F7"/>
                </a:solidFill>
              </a:defRPr>
            </a:lvl1pPr>
          </a:lstStyle>
          <a:p>
            <a:pPr/>
            <a:r>
              <a:t>Claude Monet</a:t>
            </a:r>
          </a:p>
        </p:txBody>
      </p:sp>
      <p:sp>
        <p:nvSpPr>
          <p:cNvPr id="86" name="Berthe Morisot"/>
          <p:cNvSpPr txBox="1"/>
          <p:nvPr/>
        </p:nvSpPr>
        <p:spPr>
          <a:xfrm>
            <a:off x="6642100" y="2479674"/>
            <a:ext cx="34385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1800">
                <a:solidFill>
                  <a:srgbClr val="F63B2F"/>
                </a:solidFill>
              </a:defRPr>
            </a:lvl1pPr>
          </a:lstStyle>
          <a:p>
            <a:pPr/>
            <a:r>
              <a:t>Berthe Morisot</a:t>
            </a:r>
          </a:p>
        </p:txBody>
      </p:sp>
      <p:sp>
        <p:nvSpPr>
          <p:cNvPr id="87" name="Pierre Auguste Renoir"/>
          <p:cNvSpPr txBox="1"/>
          <p:nvPr/>
        </p:nvSpPr>
        <p:spPr>
          <a:xfrm>
            <a:off x="1256241" y="5147997"/>
            <a:ext cx="578485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1800">
                <a:solidFill>
                  <a:srgbClr val="D476EA"/>
                </a:solidFill>
              </a:defRPr>
            </a:lvl1pPr>
          </a:lstStyle>
          <a:p>
            <a:pPr/>
            <a:r>
              <a:t>Pierre Auguste Renoir</a:t>
            </a:r>
          </a:p>
        </p:txBody>
      </p:sp>
      <p:sp>
        <p:nvSpPr>
          <p:cNvPr id="88" name="Alfred Sisley"/>
          <p:cNvSpPr txBox="1"/>
          <p:nvPr/>
        </p:nvSpPr>
        <p:spPr>
          <a:xfrm>
            <a:off x="8081433" y="3884612"/>
            <a:ext cx="30099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1800">
                <a:solidFill>
                  <a:srgbClr val="00F979"/>
                </a:solidFill>
              </a:defRPr>
            </a:lvl1pPr>
          </a:lstStyle>
          <a:p>
            <a:pPr/>
            <a:r>
              <a:t>Alfred Sisley</a:t>
            </a:r>
          </a:p>
        </p:txBody>
      </p:sp>
      <p:sp>
        <p:nvSpPr>
          <p:cNvPr id="89" name="In groups: Make a poster of your chosen artist. Find a portrait/photograph of the artist. Include their life dates, where they were born, trained and some examples of their works. Keep the dates of works to the 1870 and 1880s."/>
          <p:cNvSpPr txBox="1"/>
          <p:nvPr/>
        </p:nvSpPr>
        <p:spPr>
          <a:xfrm>
            <a:off x="371474" y="6021387"/>
            <a:ext cx="10738977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2400"/>
            </a:lvl1pPr>
          </a:lstStyle>
          <a:p>
            <a:pPr/>
            <a:r>
              <a:t>In groups: Make a poster of your chosen artist. Find a portrait/photograph of the artist. Include their life dates, where they were born, trained and some examples of their works. Keep the dates of works to the 1870 and 1880s.</a:t>
            </a:r>
          </a:p>
        </p:txBody>
      </p:sp>
      <p:sp>
        <p:nvSpPr>
          <p:cNvPr id="90" name="Find works which are typical of the Impressionist style, include landscapes, everyday scenes (genre), scenes of work and recreation."/>
          <p:cNvSpPr txBox="1"/>
          <p:nvPr/>
        </p:nvSpPr>
        <p:spPr>
          <a:xfrm>
            <a:off x="371474" y="7816320"/>
            <a:ext cx="1073897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2400"/>
            </a:lvl1pPr>
          </a:lstStyle>
          <a:p>
            <a:pPr/>
            <a:r>
              <a:t>Find works which are typical of the Impressionist style, include landscapes, everyday scenes (genre), scenes of work and recreation.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alism"/>
          <p:cNvSpPr txBox="1"/>
          <p:nvPr/>
        </p:nvSpPr>
        <p:spPr>
          <a:xfrm>
            <a:off x="101600" y="415924"/>
            <a:ext cx="18669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Realism</a:t>
            </a:r>
          </a:p>
        </p:txBody>
      </p:sp>
      <p:sp>
        <p:nvSpPr>
          <p:cNvPr id="44" name="Burial at Ornans,…"/>
          <p:cNvSpPr txBox="1"/>
          <p:nvPr/>
        </p:nvSpPr>
        <p:spPr>
          <a:xfrm>
            <a:off x="165100" y="8270874"/>
            <a:ext cx="126746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i="1" sz="2700"/>
            </a:pPr>
            <a:r>
              <a:t>Burial at Ornans,</a:t>
            </a:r>
          </a:p>
          <a:p>
            <a:pPr algn="l" defTabSz="914400">
              <a:defRPr sz="2700"/>
            </a:pPr>
            <a:r>
              <a:t>Gustave Courbet, 1850. 3.15m x 6.6m, oil on canvas.</a:t>
            </a:r>
          </a:p>
        </p:txBody>
      </p:sp>
      <p:pic>
        <p:nvPicPr>
          <p:cNvPr id="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64" y="1610187"/>
            <a:ext cx="12898472" cy="601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119" y="192401"/>
            <a:ext cx="7145471" cy="434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7892" y="4873294"/>
            <a:ext cx="7165926" cy="4830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he Modern Era begins with the Industrial Revolution in the late eighteenth century.…"/>
          <p:cNvSpPr txBox="1"/>
          <p:nvPr/>
        </p:nvSpPr>
        <p:spPr>
          <a:xfrm>
            <a:off x="376237" y="255587"/>
            <a:ext cx="12250738" cy="7988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6700" indent="-266700" algn="l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The </a:t>
            </a:r>
            <a:r>
              <a:rPr i="1"/>
              <a:t>Modern Era</a:t>
            </a:r>
            <a:r>
              <a:t> begins with the Industrial Revolution in the late eighteenth century. </a:t>
            </a:r>
          </a:p>
          <a:p>
            <a:pPr marL="266700" indent="-266700" algn="l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66700" indent="-266700" algn="l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Clothing, food, heat, light and sanitation are a few of the basic areas that “modernised” in the nineteenth century. </a:t>
            </a:r>
          </a:p>
          <a:p>
            <a:pPr marL="266700" indent="-266700" algn="l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66700" indent="-266700" algn="l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Transportation was becoming faster, shopping in the new department stores became an adventure, and people developed a sense of “leisure time”—thus the entertainment industry grew.</a:t>
            </a:r>
            <a:br/>
          </a:p>
          <a:p>
            <a:pPr marL="266700" indent="-266700" algn="l" defTabSz="9144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pPr>
            <a:r>
              <a:t>In Paris, the city was transformed from a medieval warren of streets to a grand urban centre with wide boulevards, parks, shopping districts and multi-class dwellings. </a:t>
            </a:r>
          </a:p>
          <a:p>
            <a:pPr marL="266700" indent="-266700" algn="l" defTabSz="9144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66700" indent="-266700" algn="l" defTabSz="9144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pPr>
            <a:r>
              <a:t>Therefore, modern life was about social mixing, social mobility, frequent journeys from the city to the country and back, and a generally faster pace which has accelerated ever since.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aris, Baron Haussmann before &amp; after"/>
          <p:cNvSpPr txBox="1"/>
          <p:nvPr/>
        </p:nvSpPr>
        <p:spPr>
          <a:xfrm>
            <a:off x="1450975" y="735012"/>
            <a:ext cx="862647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Paris, Baron Haussmann before &amp; after</a:t>
            </a:r>
          </a:p>
        </p:txBody>
      </p:sp>
      <p:pic>
        <p:nvPicPr>
          <p:cNvPr id="5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5281" y="1642004"/>
            <a:ext cx="9774238" cy="7332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mpressionism"/>
          <p:cNvSpPr txBox="1"/>
          <p:nvPr/>
        </p:nvSpPr>
        <p:spPr>
          <a:xfrm>
            <a:off x="10104437" y="160337"/>
            <a:ext cx="274955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b="1" sz="2500"/>
            </a:lvl1pPr>
          </a:lstStyle>
          <a:p>
            <a:pPr/>
            <a:r>
              <a:t>Impressionism</a:t>
            </a:r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42" y="174161"/>
            <a:ext cx="5908591" cy="4756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896" y="5109104"/>
            <a:ext cx="5949883" cy="4490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8494" y="800232"/>
            <a:ext cx="5502351" cy="869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mpressionism…"/>
          <p:cNvSpPr txBox="1"/>
          <p:nvPr/>
        </p:nvSpPr>
        <p:spPr>
          <a:xfrm>
            <a:off x="7150100" y="330993"/>
            <a:ext cx="570388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b="1" sz="2500"/>
            </a:pPr>
            <a:r>
              <a:t>Impressionism</a:t>
            </a:r>
          </a:p>
          <a:p>
            <a:pPr algn="l" defTabSz="914400">
              <a:defRPr sz="1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https://www.youtube.com/watch?v=kuOonogw-TM</a:t>
            </a:r>
          </a:p>
        </p:txBody>
      </p:sp>
      <p:pic>
        <p:nvPicPr>
          <p:cNvPr id="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94" y="118401"/>
            <a:ext cx="4850066" cy="5611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894" y="5910172"/>
            <a:ext cx="4850066" cy="371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58244" y="1341114"/>
            <a:ext cx="6163278" cy="8254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ngres, Comtesse d'Haussonville, 1845"/>
          <p:cNvSpPr txBox="1"/>
          <p:nvPr/>
        </p:nvSpPr>
        <p:spPr>
          <a:xfrm>
            <a:off x="540014" y="8659812"/>
            <a:ext cx="549275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2300"/>
            </a:pPr>
            <a:r>
              <a:t>Ingres, </a:t>
            </a:r>
            <a:r>
              <a:rPr i="1"/>
              <a:t>Comtesse d'Haussonville</a:t>
            </a:r>
            <a:r>
              <a:t>, 1845</a:t>
            </a:r>
          </a:p>
        </p:txBody>
      </p:sp>
      <p:sp>
        <p:nvSpPr>
          <p:cNvPr id="66" name="Daguerreotype portrait c1840s"/>
          <p:cNvSpPr txBox="1"/>
          <p:nvPr/>
        </p:nvSpPr>
        <p:spPr>
          <a:xfrm>
            <a:off x="7251700" y="8253412"/>
            <a:ext cx="433546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2300"/>
            </a:lvl1pPr>
          </a:lstStyle>
          <a:p>
            <a:pPr/>
            <a:r>
              <a:t>Daguerreotype portrait c1840s</a:t>
            </a:r>
          </a:p>
        </p:txBody>
      </p:sp>
      <p:sp>
        <p:nvSpPr>
          <p:cNvPr id="67" name="Developments which had an effect on the visual arts"/>
          <p:cNvSpPr txBox="1"/>
          <p:nvPr/>
        </p:nvSpPr>
        <p:spPr>
          <a:xfrm>
            <a:off x="554037" y="514349"/>
            <a:ext cx="1166495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2300"/>
            </a:lvl1pPr>
          </a:lstStyle>
          <a:p>
            <a:pPr/>
            <a:r>
              <a:t>Developments which had an effect on the visual arts</a:t>
            </a:r>
          </a:p>
        </p:txBody>
      </p:sp>
      <p:pic>
        <p:nvPicPr>
          <p:cNvPr id="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306" y="986465"/>
            <a:ext cx="5266167" cy="755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6776" y="1031081"/>
            <a:ext cx="6045201" cy="706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pressionism"/>
          <p:cNvSpPr txBox="1"/>
          <p:nvPr/>
        </p:nvSpPr>
        <p:spPr>
          <a:xfrm>
            <a:off x="482600" y="736599"/>
            <a:ext cx="33401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Impressionism</a:t>
            </a:r>
          </a:p>
        </p:txBody>
      </p:sp>
      <p:sp>
        <p:nvSpPr>
          <p:cNvPr id="72" name="Every day scenes"/>
          <p:cNvSpPr txBox="1"/>
          <p:nvPr/>
        </p:nvSpPr>
        <p:spPr>
          <a:xfrm>
            <a:off x="482600" y="1523999"/>
            <a:ext cx="39512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Every day scenes</a:t>
            </a:r>
          </a:p>
        </p:txBody>
      </p:sp>
      <p:sp>
        <p:nvSpPr>
          <p:cNvPr id="73" name="Spontaneous and gestural brushstrokes"/>
          <p:cNvSpPr txBox="1"/>
          <p:nvPr/>
        </p:nvSpPr>
        <p:spPr>
          <a:xfrm>
            <a:off x="507999" y="2584449"/>
            <a:ext cx="456624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Spontaneous and gestural brushstrokes</a:t>
            </a:r>
          </a:p>
        </p:txBody>
      </p:sp>
      <p:sp>
        <p:nvSpPr>
          <p:cNvPr id="74" name="An interest in the theories of colour and light"/>
          <p:cNvSpPr txBox="1"/>
          <p:nvPr/>
        </p:nvSpPr>
        <p:spPr>
          <a:xfrm>
            <a:off x="507999" y="3943349"/>
            <a:ext cx="494976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An interest in the theories of colour and light</a:t>
            </a:r>
          </a:p>
        </p:txBody>
      </p:sp>
      <p:sp>
        <p:nvSpPr>
          <p:cNvPr id="75" name="An attempt to capture movement and gestures"/>
          <p:cNvSpPr txBox="1"/>
          <p:nvPr/>
        </p:nvSpPr>
        <p:spPr>
          <a:xfrm>
            <a:off x="544512" y="5302249"/>
            <a:ext cx="53736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defRPr sz="1800"/>
            </a:lvl1pPr>
          </a:lstStyle>
          <a:p>
            <a:pPr/>
            <a:r>
              <a:t>An attempt to capture movement and gestures</a:t>
            </a:r>
          </a:p>
        </p:txBody>
      </p:sp>
      <p:sp>
        <p:nvSpPr>
          <p:cNvPr id="76" name="Unconventional viewpoints and cropped figures or…"/>
          <p:cNvSpPr txBox="1"/>
          <p:nvPr/>
        </p:nvSpPr>
        <p:spPr>
          <a:xfrm>
            <a:off x="533400" y="6767512"/>
            <a:ext cx="615791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/>
            </a:pPr>
            <a:r>
              <a:t>Unconventional viewpoints and cropped figures or </a:t>
            </a:r>
          </a:p>
          <a:p>
            <a:pPr algn="l" defTabSz="914400">
              <a:defRPr sz="1800"/>
            </a:pPr>
            <a:r>
              <a:t>compositions</a:t>
            </a:r>
          </a:p>
        </p:txBody>
      </p:sp>
      <p:sp>
        <p:nvSpPr>
          <p:cNvPr id="77" name="Their works often looked unfinished"/>
          <p:cNvSpPr txBox="1"/>
          <p:nvPr/>
        </p:nvSpPr>
        <p:spPr>
          <a:xfrm>
            <a:off x="541866" y="8183033"/>
            <a:ext cx="475846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1800"/>
            </a:pPr>
            <a:r>
              <a:t>Their works often looked </a:t>
            </a:r>
            <a:r>
              <a:rPr i="1"/>
              <a:t>unfinished</a:t>
            </a:r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5665" y="230542"/>
            <a:ext cx="6220867" cy="9292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4"/>
      <p:bldP build="whole" bldLvl="1" animBg="1" rev="0" advAuto="0" spid="76" grpId="5"/>
      <p:bldP build="whole" bldLvl="1" animBg="1" rev="0" advAuto="0" spid="72" grpId="1"/>
      <p:bldP build="whole" bldLvl="1" animBg="1" rev="0" advAuto="0" spid="73" grpId="2"/>
      <p:bldP build="whole" bldLvl="1" animBg="1" rev="0" advAuto="0" spid="77" grpId="6"/>
      <p:bldP build="whole" bldLvl="1" animBg="1" rev="0" advAuto="0" spid="7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