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0EE-FCF5-4985-82C4-C40E34B17CD8}" type="datetimeFigureOut">
              <a:rPr lang="en-GB" smtClean="0"/>
              <a:t>09/01/2012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F286-2F2B-40FC-9560-A5AA76E8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92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0EE-FCF5-4985-82C4-C40E34B17CD8}" type="datetimeFigureOut">
              <a:rPr lang="en-GB" smtClean="0"/>
              <a:t>09/01/2012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F286-2F2B-40FC-9560-A5AA76E8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28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0EE-FCF5-4985-82C4-C40E34B17CD8}" type="datetimeFigureOut">
              <a:rPr lang="en-GB" smtClean="0"/>
              <a:t>09/01/2012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F286-2F2B-40FC-9560-A5AA76E8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73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0EE-FCF5-4985-82C4-C40E34B17CD8}" type="datetimeFigureOut">
              <a:rPr lang="en-GB" smtClean="0"/>
              <a:t>09/01/2012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F286-2F2B-40FC-9560-A5AA76E8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22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0EE-FCF5-4985-82C4-C40E34B17CD8}" type="datetimeFigureOut">
              <a:rPr lang="en-GB" smtClean="0"/>
              <a:t>09/01/2012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F286-2F2B-40FC-9560-A5AA76E8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16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0EE-FCF5-4985-82C4-C40E34B17CD8}" type="datetimeFigureOut">
              <a:rPr lang="en-GB" smtClean="0"/>
              <a:t>09/01/2012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F286-2F2B-40FC-9560-A5AA76E8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98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0EE-FCF5-4985-82C4-C40E34B17CD8}" type="datetimeFigureOut">
              <a:rPr lang="en-GB" smtClean="0"/>
              <a:t>09/01/2012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F286-2F2B-40FC-9560-A5AA76E8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570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0EE-FCF5-4985-82C4-C40E34B17CD8}" type="datetimeFigureOut">
              <a:rPr lang="en-GB" smtClean="0"/>
              <a:t>09/01/2012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F286-2F2B-40FC-9560-A5AA76E8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63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0EE-FCF5-4985-82C4-C40E34B17CD8}" type="datetimeFigureOut">
              <a:rPr lang="en-GB" smtClean="0"/>
              <a:t>09/01/2012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F286-2F2B-40FC-9560-A5AA76E8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58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0EE-FCF5-4985-82C4-C40E34B17CD8}" type="datetimeFigureOut">
              <a:rPr lang="en-GB" smtClean="0"/>
              <a:t>09/01/2012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F286-2F2B-40FC-9560-A5AA76E8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04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00EE-FCF5-4985-82C4-C40E34B17CD8}" type="datetimeFigureOut">
              <a:rPr lang="en-GB" smtClean="0"/>
              <a:t>09/01/2012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3F286-2F2B-40FC-9560-A5AA76E8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89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500EE-FCF5-4985-82C4-C40E34B17CD8}" type="datetimeFigureOut">
              <a:rPr lang="en-GB" smtClean="0"/>
              <a:t>09/01/2012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3F286-2F2B-40FC-9560-A5AA76E8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94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Photograph the same subject matter in a variety of ways.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1988840"/>
            <a:ext cx="6400800" cy="4320480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We have investigated how we can photograph from various </a:t>
            </a:r>
            <a:r>
              <a:rPr lang="en-GB" sz="2800" b="1" dirty="0" smtClean="0">
                <a:solidFill>
                  <a:schemeClr val="tx1"/>
                </a:solidFill>
              </a:rPr>
              <a:t>viewpoints</a:t>
            </a:r>
            <a:r>
              <a:rPr lang="en-GB" sz="2800" dirty="0" smtClean="0">
                <a:solidFill>
                  <a:schemeClr val="tx1"/>
                </a:solidFill>
              </a:rPr>
              <a:t> and </a:t>
            </a:r>
            <a:r>
              <a:rPr lang="en-GB" sz="2800" b="1" dirty="0" smtClean="0">
                <a:solidFill>
                  <a:schemeClr val="tx1"/>
                </a:solidFill>
              </a:rPr>
              <a:t>distances</a:t>
            </a:r>
            <a:r>
              <a:rPr lang="en-GB" sz="2800" dirty="0" smtClean="0">
                <a:solidFill>
                  <a:schemeClr val="tx1"/>
                </a:solidFill>
              </a:rPr>
              <a:t> physically and how we can use </a:t>
            </a:r>
            <a:r>
              <a:rPr lang="en-GB" sz="2800" b="1" dirty="0" smtClean="0">
                <a:solidFill>
                  <a:schemeClr val="tx1"/>
                </a:solidFill>
              </a:rPr>
              <a:t>focus</a:t>
            </a:r>
            <a:r>
              <a:rPr lang="en-GB" sz="2800" dirty="0" smtClean="0">
                <a:solidFill>
                  <a:schemeClr val="tx1"/>
                </a:solidFill>
              </a:rPr>
              <a:t> to draw the viewers attention to particular areas within the frame.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Now we should think about how are photographs can be about different </a:t>
            </a:r>
            <a:r>
              <a:rPr lang="en-GB" sz="2800" b="1" dirty="0" smtClean="0">
                <a:solidFill>
                  <a:schemeClr val="tx1"/>
                </a:solidFill>
              </a:rPr>
              <a:t>visual qualities </a:t>
            </a:r>
            <a:r>
              <a:rPr lang="en-GB" sz="2800" dirty="0" smtClean="0">
                <a:solidFill>
                  <a:schemeClr val="tx1"/>
                </a:solidFill>
              </a:rPr>
              <a:t>of our subject.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855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51409"/>
            <a:ext cx="4536504" cy="3957711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GB" sz="3200" dirty="0" err="1" smtClean="0"/>
              <a:t>Milito</a:t>
            </a:r>
            <a:r>
              <a:rPr lang="en-GB" sz="3200" dirty="0" smtClean="0"/>
              <a:t> has experimented with how he can examine:</a:t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/>
              <a:t>   -Shape</a:t>
            </a:r>
            <a:br>
              <a:rPr lang="en-GB" sz="3200" dirty="0" smtClean="0"/>
            </a:br>
            <a:r>
              <a:rPr lang="en-GB" sz="3200" dirty="0" smtClean="0"/>
              <a:t>   -Texture</a:t>
            </a:r>
            <a:br>
              <a:rPr lang="en-GB" sz="3200" dirty="0" smtClean="0"/>
            </a:br>
            <a:r>
              <a:rPr lang="en-GB" sz="3200" dirty="0" smtClean="0"/>
              <a:t>   -Tone</a:t>
            </a:r>
            <a:br>
              <a:rPr lang="en-GB" sz="3200" dirty="0" smtClean="0"/>
            </a:br>
            <a:r>
              <a:rPr lang="en-GB" sz="3200" dirty="0" smtClean="0"/>
              <a:t>   -Light and shadow</a:t>
            </a:r>
            <a:br>
              <a:rPr lang="en-GB" sz="3200" dirty="0" smtClean="0"/>
            </a:br>
            <a:r>
              <a:rPr lang="en-GB" sz="3200" dirty="0" smtClean="0"/>
              <a:t>   -Colour</a:t>
            </a:r>
            <a:br>
              <a:rPr lang="en-GB" sz="3200" dirty="0" smtClean="0"/>
            </a:b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4048" y="620688"/>
            <a:ext cx="3651213" cy="54838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4667652"/>
            <a:ext cx="4464496" cy="15696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How can you work with these aspects in relation to the subject matter of the photography that you are doing?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3317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/>
              <a:t>The following images by Sebastian </a:t>
            </a:r>
            <a:r>
              <a:rPr lang="en-GB" sz="3600" dirty="0" err="1" smtClean="0"/>
              <a:t>Milito</a:t>
            </a:r>
            <a:r>
              <a:rPr lang="en-GB" sz="3600" dirty="0" smtClean="0"/>
              <a:t> published in 1981 are all of the same stone.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2348880"/>
            <a:ext cx="6301105" cy="4198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82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 smtClean="0"/>
              <a:t>This image of the stone is like a straight forward document of it. The framing is close around the form of the stone giving it a sense of bulk that maybe we would not get otherwise.</a:t>
            </a:r>
            <a:endParaRPr lang="en-GB" sz="3600" dirty="0"/>
          </a:p>
        </p:txBody>
      </p:sp>
      <p:pic>
        <p:nvPicPr>
          <p:cNvPr id="4" name="Picture 3"/>
          <p:cNvPicPr preferRelativeResize="0"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2348880"/>
            <a:ext cx="6301105" cy="4198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845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/>
              <a:t>Is this image “Art”? Or is it just a record?</a:t>
            </a:r>
            <a:br>
              <a:rPr lang="en-GB" sz="3600" dirty="0" smtClean="0"/>
            </a:br>
            <a:r>
              <a:rPr lang="en-GB" sz="3600" dirty="0" smtClean="0"/>
              <a:t>Compare it to the next image…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2348880"/>
            <a:ext cx="6301105" cy="4198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45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/>
              <a:t>What are these pictures about? Are they inviting us to think about a particular aspect of the stones?</a:t>
            </a:r>
            <a:br>
              <a:rPr lang="en-GB" sz="3200" dirty="0" smtClean="0"/>
            </a:br>
            <a:r>
              <a:rPr lang="en-GB" sz="3200" dirty="0" smtClean="0"/>
              <a:t>Are they more “Art”  than the previous shot?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3654" y="1700808"/>
            <a:ext cx="6630714" cy="4870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716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/>
              <a:t>Are these pictures about shape? How has the photographer/artist drawn our attention to ‘shape’?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3654" y="1700808"/>
            <a:ext cx="6630714" cy="4870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77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200" dirty="0" smtClean="0"/>
              <a:t>What is this picture about? </a:t>
            </a:r>
            <a:br>
              <a:rPr lang="en-GB" sz="3200" dirty="0" smtClean="0"/>
            </a:br>
            <a:r>
              <a:rPr lang="en-GB" sz="3200" dirty="0" smtClean="0"/>
              <a:t>What has been excluded? How?</a:t>
            </a: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1484791"/>
            <a:ext cx="7488832" cy="4991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77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88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dirty="0" smtClean="0"/>
              <a:t>What been included here that wasn’t in the previous picture? Do we feel any different or think about anything differently as a result of this?</a:t>
            </a: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608" y="1628800"/>
            <a:ext cx="7596335" cy="506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7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00811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What is this picture about? </a:t>
            </a: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5" y="764704"/>
            <a:ext cx="8214965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77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233</Words>
  <Application>Microsoft Office PowerPoint</Application>
  <PresentationFormat>On-screen Show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Photograph the same subject matter in a variety of ways.</vt:lpstr>
      <vt:lpstr>The following images by Sebastian Milito published in 1981 are all of the same stone.</vt:lpstr>
      <vt:lpstr>This image of the stone is like a straight forward document of it. The framing is close around the form of the stone giving it a sense of bulk that maybe we would not get otherwise.</vt:lpstr>
      <vt:lpstr>Is this image “Art”? Or is it just a record? Compare it to the next image…</vt:lpstr>
      <vt:lpstr>What are these pictures about? Are they inviting us to think about a particular aspect of the stones? Are they more “Art”  than the previous shot?</vt:lpstr>
      <vt:lpstr>Are these pictures about shape? How has the photographer/artist drawn our attention to ‘shape’?</vt:lpstr>
      <vt:lpstr>What is this picture about?  What has been excluded? How?</vt:lpstr>
      <vt:lpstr>What been included here that wasn’t in the previous picture? Do we feel any different or think about anything differently as a result of this?</vt:lpstr>
      <vt:lpstr>What is this picture about? </vt:lpstr>
      <vt:lpstr>Milito has experimented with how he can examine:     -Shape    -Texture    -Tone    -Light and shadow    -Colour 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Photograph the same subject matter in a variety of ways.</dc:title>
  <dc:creator>Keith Reynolds</dc:creator>
  <cp:lastModifiedBy>Keith Reynolds</cp:lastModifiedBy>
  <cp:revision>8</cp:revision>
  <dcterms:created xsi:type="dcterms:W3CDTF">2012-01-09T12:47:04Z</dcterms:created>
  <dcterms:modified xsi:type="dcterms:W3CDTF">2012-01-09T14:13:37Z</dcterms:modified>
</cp:coreProperties>
</file>