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6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pecified sculptor: Auguste Rodin"/>
          <p:cNvSpPr txBox="1"/>
          <p:nvPr/>
        </p:nvSpPr>
        <p:spPr>
          <a:xfrm>
            <a:off x="4073544" y="-21164"/>
            <a:ext cx="4857712" cy="44872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2300"/>
            </a:lvl1pPr>
          </a:lstStyle>
          <a:p>
            <a:r>
              <a:t>Specified sculptor: Auguste Rodin</a:t>
            </a:r>
          </a:p>
        </p:txBody>
      </p:sp>
      <p:sp>
        <p:nvSpPr>
          <p:cNvPr id="120" name="In groups, create an illustrated powerpoint on one of the following….You must answer all questions as they will used to complete a work booklet on Rodin and our key works. You will present in our double lesson"/>
          <p:cNvSpPr txBox="1"/>
          <p:nvPr/>
        </p:nvSpPr>
        <p:spPr>
          <a:xfrm>
            <a:off x="218565" y="435533"/>
            <a:ext cx="12618470" cy="105933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2100" b="0"/>
            </a:pPr>
            <a:r>
              <a:t>In groups, create an </a:t>
            </a:r>
            <a:r>
              <a:rPr b="1"/>
              <a:t>illustrated</a:t>
            </a:r>
            <a:r>
              <a:t> powerpoint on one of the following….You must answer all questions as they will used to complete a work booklet on Rodin and our key works. You will present in our double lesson</a:t>
            </a:r>
          </a:p>
        </p:txBody>
      </p:sp>
      <p:sp>
        <p:nvSpPr>
          <p:cNvPr id="121" name="Group A: Auguste Rodin. Life dates, biographical details. Where did he travel to in 1875 and why? Explain the Age of Bronze scandal. Mention three major commissions (include illustrations and dates). Briefly address his association with Camille Claudel, who was she? How was Rodin innovative/avant-garde? Who/what inspired his works (include images)? What was his legacy?"/>
          <p:cNvSpPr txBox="1"/>
          <p:nvPr/>
        </p:nvSpPr>
        <p:spPr>
          <a:xfrm>
            <a:off x="193165" y="1502333"/>
            <a:ext cx="12618469" cy="137683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2100" b="0"/>
            </a:pPr>
            <a:r>
              <a:rPr b="1"/>
              <a:t>Group A: </a:t>
            </a:r>
            <a:r>
              <a:rPr i="1">
                <a:solidFill>
                  <a:schemeClr val="accent5">
                    <a:hueOff val="-82419"/>
                    <a:satOff val="-9513"/>
                    <a:lumOff val="-16343"/>
                  </a:schemeClr>
                </a:solidFill>
              </a:rPr>
              <a:t>Auguste Rodin</a:t>
            </a:r>
            <a:r>
              <a:t>. </a:t>
            </a:r>
            <a:r>
              <a:rPr>
                <a:solidFill>
                  <a:schemeClr val="accent3">
                    <a:hueOff val="914337"/>
                    <a:satOff val="31515"/>
                    <a:lumOff val="-30790"/>
                  </a:schemeClr>
                </a:solidFill>
              </a:rPr>
              <a:t>Life dates, biographical details. Where did he travel to in 1875 and why? Explain the </a:t>
            </a:r>
            <a:r>
              <a:rPr i="1">
                <a:solidFill>
                  <a:schemeClr val="accent3">
                    <a:hueOff val="914337"/>
                    <a:satOff val="31515"/>
                    <a:lumOff val="-30790"/>
                  </a:schemeClr>
                </a:solidFill>
              </a:rPr>
              <a:t>Age of Bronze</a:t>
            </a:r>
            <a:r>
              <a:rPr>
                <a:solidFill>
                  <a:schemeClr val="accent3">
                    <a:hueOff val="914337"/>
                    <a:satOff val="31515"/>
                    <a:lumOff val="-30790"/>
                  </a:schemeClr>
                </a:solidFill>
              </a:rPr>
              <a:t> scandal. Mention three major commissions (include illustrations and dates). Briefly address his association with Camille Claudel, who was she? How was Rodin innovative/avant-garde? Who/what inspired his works (include images)? What was his legacy? </a:t>
            </a:r>
          </a:p>
        </p:txBody>
      </p:sp>
      <p:sp>
        <p:nvSpPr>
          <p:cNvPr id="122" name="Group B: The Burghers of Calais, 1884-89, bronze. Who commissioned this work? For where? Explain the event it commemorates? Who is the main character? How is he depicted? How many figures are included? How are they depicted? Look at clothing/gestures/expressions. Comment on scale (give dimensions). Comment on Rodin’s depiction of heroism, how does it differ to traditional depictions of heroism? How was the work intended to be displayed? Rodin deliberately rejected a pyramidical composition. What is this and why did he avoid it? Discuss how/where the properties of bronze have been exploited."/>
          <p:cNvSpPr txBox="1"/>
          <p:nvPr/>
        </p:nvSpPr>
        <p:spPr>
          <a:xfrm>
            <a:off x="193165" y="2999379"/>
            <a:ext cx="12618469" cy="232933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2100" b="0"/>
            </a:pPr>
            <a:r>
              <a:rPr b="1"/>
              <a:t>Group B:</a:t>
            </a:r>
            <a:r>
              <a:t> </a:t>
            </a:r>
            <a:r>
              <a:rPr i="1">
                <a:solidFill>
                  <a:schemeClr val="accent5">
                    <a:hueOff val="-82419"/>
                    <a:satOff val="-9513"/>
                    <a:lumOff val="-16343"/>
                  </a:schemeClr>
                </a:solidFill>
              </a:rPr>
              <a:t>The Burghers of Calais, </a:t>
            </a:r>
            <a:r>
              <a:rPr>
                <a:solidFill>
                  <a:schemeClr val="accent1">
                    <a:hueOff val="114395"/>
                    <a:lumOff val="-24975"/>
                  </a:schemeClr>
                </a:solidFill>
              </a:rPr>
              <a:t>1884-89, bronze. Who commissioned this work? For where? Explain the event it commemorates? Who is the main character? How is he depicted? How many figures are included? How are they depicted? Look at clothing/gestures/expressions. Comment on scale (give dimensions). Comment on Rodin’s depiction of heroism, how does it differ to traditional depictions of heroism? How was the work intended to be displayed? Rodin deliberately rejected a pyramidical composition. What is this and why did he avoid it? Discuss how/where the properties of bronze have been exploited.</a:t>
            </a:r>
          </a:p>
        </p:txBody>
      </p:sp>
      <p:sp>
        <p:nvSpPr>
          <p:cNvPr id="123" name="Group C: The Helmet Maker’s Wife, 1887, bronze. The title is based on a poem by Francois Villon. What is the theme of this poem? Find a quote from the poem to mirror the depiction of the figure. Who modelled for this work? Why has Rodin used her as a model? Find an image of Donatello’s ‘Penitent Magdalene’, how has Rodin been inspired by that sculpture? Where/when did Rodin first see ‘Penitent Magdalene’? Discuss the depiction of the female figure in this work. What makes The Helmet Maker’s Wife avant-garde? How does it break the conventions of the female nude in sculpture? Discuss how/where the properties of bronze have been exploited. What do you think Rodin’s agenda is with this work?"/>
          <p:cNvSpPr txBox="1"/>
          <p:nvPr/>
        </p:nvSpPr>
        <p:spPr>
          <a:xfrm>
            <a:off x="193165" y="5360026"/>
            <a:ext cx="12618469" cy="232933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2100" b="0"/>
            </a:pPr>
            <a:r>
              <a:rPr b="1"/>
              <a:t>Group C:</a:t>
            </a:r>
            <a:r>
              <a:t> </a:t>
            </a:r>
            <a:r>
              <a:rPr i="1">
                <a:solidFill>
                  <a:schemeClr val="accent5">
                    <a:hueOff val="-82419"/>
                    <a:satOff val="-9513"/>
                    <a:lumOff val="-16343"/>
                  </a:schemeClr>
                </a:solidFill>
              </a:rPr>
              <a:t>The Helmet Maker’s Wife,</a:t>
            </a:r>
            <a:r>
              <a:t> </a:t>
            </a:r>
            <a:r>
              <a:rPr>
                <a:solidFill>
                  <a:srgbClr val="FF15BA"/>
                </a:solidFill>
              </a:rPr>
              <a:t>1887, bronze. The title is based on a poem by Francois Villon. What is the theme of this poem? Find a quote from the poem to mirror the depiction of the figure. Who modelled for this work? Why has Rodin used her as a model? Find an image of Donatello’s ‘</a:t>
            </a:r>
            <a:r>
              <a:rPr i="1">
                <a:solidFill>
                  <a:srgbClr val="FF15BA"/>
                </a:solidFill>
              </a:rPr>
              <a:t>Penitent Magdalene</a:t>
            </a:r>
            <a:r>
              <a:rPr>
                <a:solidFill>
                  <a:srgbClr val="FF15BA"/>
                </a:solidFill>
              </a:rPr>
              <a:t>’, how has Rodin been inspired by that sculpture? Where/when did Rodin first see ‘</a:t>
            </a:r>
            <a:r>
              <a:rPr i="1">
                <a:solidFill>
                  <a:srgbClr val="FF15BA"/>
                </a:solidFill>
              </a:rPr>
              <a:t>Penitent Magdalene</a:t>
            </a:r>
            <a:r>
              <a:rPr>
                <a:solidFill>
                  <a:srgbClr val="FF15BA"/>
                </a:solidFill>
              </a:rPr>
              <a:t>’? Discuss the depiction of the female figure in this work. What makes </a:t>
            </a:r>
            <a:r>
              <a:rPr i="1">
                <a:solidFill>
                  <a:srgbClr val="FF15BA"/>
                </a:solidFill>
              </a:rPr>
              <a:t>The Helmet Maker’s Wife</a:t>
            </a:r>
            <a:r>
              <a:rPr>
                <a:solidFill>
                  <a:srgbClr val="FF15BA"/>
                </a:solidFill>
              </a:rPr>
              <a:t> avant-garde? How does it break the conventions of the female nude in sculpture? Discuss how/where the properties of bronze have been exploited. What do you think Rodin’s agenda is with this work?</a:t>
            </a:r>
          </a:p>
        </p:txBody>
      </p:sp>
      <p:sp>
        <p:nvSpPr>
          <p:cNvPr id="124" name="These are key works and Rodin is our Specified Sculptor, you must create a powerpoint which can be used for revision. DO NOT just copy and past text from the internet- write in your own style, to exam standard. Use illustrations, in particular of details in the sculptures. Find quotes by Rodin and/or critics/historians. These presentations will be placed on Godalming Online. Designate roles for your group, you have 45 minutes. The completed presentation needs to be emailed to me at the end of the lesson in case the person responsible for creating the powerpoint is absent in the follow-up lesson."/>
          <p:cNvSpPr txBox="1"/>
          <p:nvPr/>
        </p:nvSpPr>
        <p:spPr>
          <a:xfrm>
            <a:off x="193165" y="7680883"/>
            <a:ext cx="12618469" cy="203723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2100" b="0"/>
            </a:pPr>
            <a:r>
              <a:t>These are </a:t>
            </a:r>
            <a:r>
              <a:rPr b="1"/>
              <a:t>key works and Rodin is our Specified Sculptor, </a:t>
            </a:r>
            <a:r>
              <a:rPr u="sng"/>
              <a:t>you must create a powerpoint which can be used for revision</a:t>
            </a:r>
            <a:r>
              <a:t>. </a:t>
            </a:r>
            <a:r>
              <a:rPr b="1"/>
              <a:t>DO NOT just copy and past text from the internet</a:t>
            </a:r>
            <a:r>
              <a:t>- write in your own style, to exam standard. Use illustrations, in particular of details in the sculptures. Find quotes by Rodin and/or critics/historians. These presentations will be placed on Godalming Online. Designate roles for your group, you have </a:t>
            </a:r>
            <a:r>
              <a:rPr b="1"/>
              <a:t>45 minutes</a:t>
            </a:r>
            <a:r>
              <a:t>. The completed presentation needs to be emailed to me at the end of the lesson in case the person responsible for creating the powerpoint is absent in the follow-up lesson.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1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1" animBg="1" advAuto="0"/>
      <p:bldP spid="122" grpId="2" animBg="1" advAuto="0"/>
      <p:bldP spid="123" grpId="3" animBg="1" advAuto="0"/>
      <p:bldP spid="124" grpId="4"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Custom</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 Light</vt:lpstr>
      <vt:lpstr>Helvetica Neue</vt:lpstr>
      <vt:lpstr>Helvetica Neue Light</vt:lpstr>
      <vt:lpstr>Helvetica Neue Medium</vt:lpstr>
      <vt:lpstr>Helvetica Neue Thin</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Greaney</dc:creator>
  <cp:lastModifiedBy>Daniel Greaney</cp:lastModifiedBy>
  <cp:revision>1</cp:revision>
  <dcterms:modified xsi:type="dcterms:W3CDTF">2018-11-07T09:01:10Z</dcterms:modified>
</cp:coreProperties>
</file>